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3.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4.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32" r:id="rId4"/>
    <p:sldMasterId id="2147483683" r:id="rId5"/>
    <p:sldMasterId id="2147483720" r:id="rId6"/>
    <p:sldMasterId id="2147483724" r:id="rId7"/>
    <p:sldMasterId id="2147483660" r:id="rId8"/>
  </p:sldMasterIdLst>
  <p:notesMasterIdLst>
    <p:notesMasterId r:id="rId25"/>
  </p:notesMasterIdLst>
  <p:sldIdLst>
    <p:sldId id="355" r:id="rId9"/>
    <p:sldId id="260" r:id="rId10"/>
    <p:sldId id="330" r:id="rId11"/>
    <p:sldId id="328" r:id="rId12"/>
    <p:sldId id="358" r:id="rId13"/>
    <p:sldId id="342" r:id="rId14"/>
    <p:sldId id="357" r:id="rId15"/>
    <p:sldId id="344" r:id="rId16"/>
    <p:sldId id="345" r:id="rId17"/>
    <p:sldId id="320" r:id="rId18"/>
    <p:sldId id="347" r:id="rId19"/>
    <p:sldId id="346" r:id="rId20"/>
    <p:sldId id="352" r:id="rId21"/>
    <p:sldId id="353" r:id="rId22"/>
    <p:sldId id="354" r:id="rId23"/>
    <p:sldId id="279" r:id="rId24"/>
  </p:sldIdLst>
  <p:sldSz cx="9144000" cy="5143500" type="screen16x9"/>
  <p:notesSz cx="6858000" cy="1209675"/>
  <p:defaultTex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owther, Adele M" initials="LAM" lastIdx="1" clrIdx="0">
    <p:extLst>
      <p:ext uri="{19B8F6BF-5375-455C-9EA6-DF929625EA0E}">
        <p15:presenceInfo xmlns:p15="http://schemas.microsoft.com/office/powerpoint/2012/main" userId="S-1-5-21-602162358-1123561945-1417001333-12088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7F4A7E3-F531-46D1-0B73-86679EF243D2}" v="214" dt="2024-02-29T20:47:49.403"/>
    <p1510:client id="{837DAB78-20ED-2BB2-A1F8-899382210F00}" v="80" dt="2024-03-01T16:22:18.159"/>
    <p1510:client id="{F4076B75-7F7A-BCCB-775C-E031A1952322}" v="191" dt="2024-02-29T22:48:10.05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1"/>
    <p:restoredTop sz="87303"/>
  </p:normalViewPr>
  <p:slideViewPr>
    <p:cSldViewPr snapToGrid="0">
      <p:cViewPr varScale="1">
        <p:scale>
          <a:sx n="128" d="100"/>
          <a:sy n="128" d="100"/>
        </p:scale>
        <p:origin x="1134" y="12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commentAuthors" Target="commentAuthors.xml"/><Relationship Id="rId3" Type="http://schemas.openxmlformats.org/officeDocument/2006/relationships/customXml" Target="../customXml/item3.xml"/><Relationship Id="rId21" Type="http://schemas.openxmlformats.org/officeDocument/2006/relationships/slide" Target="slides/slide13.xml"/><Relationship Id="rId7" Type="http://schemas.openxmlformats.org/officeDocument/2006/relationships/slideMaster" Target="slideMasters/slideMaster4.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3.xml"/><Relationship Id="rId24" Type="http://schemas.openxmlformats.org/officeDocument/2006/relationships/slide" Target="slides/slide16.xml"/><Relationship Id="rId32"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viewProps" Target="viewProps.xml"/><Relationship Id="rId10" Type="http://schemas.openxmlformats.org/officeDocument/2006/relationships/slide" Target="slides/slide2.xml"/><Relationship Id="rId19" Type="http://schemas.openxmlformats.org/officeDocument/2006/relationships/slide" Target="slides/slide11.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1AB46CE-8A40-4505-BF81-A6F1207CC5F4}" type="datetimeFigureOut">
              <a:rPr lang="en-CA" smtClean="0"/>
              <a:t>01/03/2024</a:t>
            </a:fld>
            <a:endParaRPr lang="en-C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8A3A070-8C9B-4D2F-B892-C74E325F37D5}" type="slidenum">
              <a:rPr lang="en-CA" smtClean="0"/>
              <a:t>‹#›</a:t>
            </a:fld>
            <a:endParaRPr lang="en-CA"/>
          </a:p>
        </p:txBody>
      </p:sp>
    </p:spTree>
    <p:extLst>
      <p:ext uri="{BB962C8B-B14F-4D97-AF65-F5344CB8AC3E}">
        <p14:creationId xmlns:p14="http://schemas.microsoft.com/office/powerpoint/2010/main" val="42010937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8A3A070-8C9B-4D2F-B892-C74E325F37D5}" type="slidenum">
              <a:rPr lang="en-CA" smtClean="0"/>
              <a:t>2</a:t>
            </a:fld>
            <a:endParaRPr lang="en-CA"/>
          </a:p>
        </p:txBody>
      </p:sp>
    </p:spTree>
    <p:extLst>
      <p:ext uri="{BB962C8B-B14F-4D97-AF65-F5344CB8AC3E}">
        <p14:creationId xmlns:p14="http://schemas.microsoft.com/office/powerpoint/2010/main" val="13243777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baseline="0" dirty="0">
                <a:latin typeface="Arial" charset="0"/>
                <a:ea typeface="Arial" charset="0"/>
                <a:cs typeface="Arial" charset="0"/>
              </a:rPr>
              <a:t>Pause at this slide until your Q&amp;A is finished.</a:t>
            </a:r>
          </a:p>
          <a:p>
            <a:endParaRPr lang="en-CA" b="1" dirty="0">
              <a:latin typeface="Arial" charset="0"/>
              <a:ea typeface="Arial" charset="0"/>
              <a:cs typeface="Arial" charset="0"/>
            </a:endParaRPr>
          </a:p>
          <a:p>
            <a:r>
              <a:rPr lang="en-CA" b="1" dirty="0">
                <a:latin typeface="Arial" charset="0"/>
                <a:ea typeface="Arial" charset="0"/>
                <a:cs typeface="Arial" charset="0"/>
              </a:rPr>
              <a:t>You may want to remind participants that this Q&amp;A is to clarify anything that was unclear in the presentation up to this point and that there will be an opportunity to provide feedback.</a:t>
            </a:r>
          </a:p>
          <a:p>
            <a:endParaRPr lang="en-CA" b="1" dirty="0">
              <a:latin typeface="Calibri" panose="020F0502020204030204"/>
              <a:cs typeface="Calibri" panose="020F0502020204030204"/>
            </a:endParaRPr>
          </a:p>
          <a:p>
            <a:r>
              <a:rPr lang="en-CA" b="1" baseline="0" dirty="0">
                <a:latin typeface="Arial"/>
                <a:cs typeface="Arial"/>
              </a:rPr>
              <a:t>It is recommended that someone keeps time.</a:t>
            </a:r>
          </a:p>
        </p:txBody>
      </p:sp>
      <p:sp>
        <p:nvSpPr>
          <p:cNvPr id="4" name="Slide Number Placeholder 3"/>
          <p:cNvSpPr>
            <a:spLocks noGrp="1"/>
          </p:cNvSpPr>
          <p:nvPr>
            <p:ph type="sldNum" sz="quarter" idx="10"/>
          </p:nvPr>
        </p:nvSpPr>
        <p:spPr/>
        <p:txBody>
          <a:bodyPr/>
          <a:lstStyle/>
          <a:p>
            <a:fld id="{48A3A070-8C9B-4D2F-B892-C74E325F37D5}" type="slidenum">
              <a:rPr lang="en-CA" smtClean="0"/>
              <a:t>11</a:t>
            </a:fld>
            <a:endParaRPr lang="en-CA"/>
          </a:p>
        </p:txBody>
      </p:sp>
    </p:spTree>
    <p:extLst>
      <p:ext uri="{BB962C8B-B14F-4D97-AF65-F5344CB8AC3E}">
        <p14:creationId xmlns:p14="http://schemas.microsoft.com/office/powerpoint/2010/main" val="181866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dirty="0">
                <a:solidFill>
                  <a:schemeClr val="bg1">
                    <a:lumMod val="50000"/>
                  </a:schemeClr>
                </a:solidFill>
                <a:latin typeface="Arial" panose="020B0604020202020204" pitchFamily="34" charset="0"/>
                <a:cs typeface="Arial" panose="020B0604020202020204" pitchFamily="34" charset="0"/>
              </a:rPr>
              <a:t>Please</a:t>
            </a:r>
            <a:r>
              <a:rPr lang="en-CA" sz="1200" baseline="0" dirty="0">
                <a:solidFill>
                  <a:schemeClr val="bg1">
                    <a:lumMod val="50000"/>
                  </a:schemeClr>
                </a:solidFill>
                <a:latin typeface="Arial" panose="020B0604020202020204" pitchFamily="34" charset="0"/>
                <a:cs typeface="Arial" panose="020B0604020202020204" pitchFamily="34" charset="0"/>
              </a:rPr>
              <a:t> p</a:t>
            </a:r>
            <a:r>
              <a:rPr lang="en-CA" sz="1200" dirty="0">
                <a:solidFill>
                  <a:schemeClr val="bg1">
                    <a:lumMod val="50000"/>
                  </a:schemeClr>
                </a:solidFill>
                <a:latin typeface="Arial" panose="020B0604020202020204" pitchFamily="34" charset="0"/>
                <a:cs typeface="Arial" panose="020B0604020202020204" pitchFamily="34" charset="0"/>
              </a:rPr>
              <a:t>rovide</a:t>
            </a:r>
            <a:r>
              <a:rPr lang="en-CA" sz="1200" baseline="0" dirty="0">
                <a:solidFill>
                  <a:schemeClr val="bg1">
                    <a:lumMod val="50000"/>
                  </a:schemeClr>
                </a:solidFill>
                <a:latin typeface="Arial" panose="020B0604020202020204" pitchFamily="34" charset="0"/>
                <a:cs typeface="Arial" panose="020B0604020202020204" pitchFamily="34" charset="0"/>
              </a:rPr>
              <a:t> your comments and thoughts.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baseline="0" dirty="0">
              <a:solidFill>
                <a:schemeClr val="bg1">
                  <a:lumMod val="50000"/>
                </a:schemeClr>
              </a:solidFill>
              <a:latin typeface="Arial" panose="020B0604020202020204" pitchFamily="34" charset="0"/>
              <a:cs typeface="Arial" panose="020B0604020202020204" pitchFamily="34" charset="0"/>
            </a:endParaRPr>
          </a:p>
          <a:p>
            <a:pPr>
              <a:defRPr/>
            </a:pPr>
            <a:r>
              <a:rPr lang="en-CA" b="1" baseline="0" dirty="0">
                <a:latin typeface="Arial"/>
                <a:cs typeface="Arial"/>
              </a:rPr>
              <a:t>TIP: Prepare some ‘probing questions’ beforehand to help encourage and guide the conversation. </a:t>
            </a:r>
            <a:r>
              <a:rPr lang="en-CA" b="1" dirty="0">
                <a:latin typeface="Arial"/>
                <a:cs typeface="Arial"/>
              </a:rPr>
              <a:t>If you are holding a virtual meeting, you can also consider using the Teams Polls to gather feedback on specific questions – you can do this at various points during the presentation/session.</a:t>
            </a:r>
            <a:endParaRPr lang="en-CA"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b="1" baseline="0" dirty="0">
              <a:solidFill>
                <a:schemeClr val="bg1">
                  <a:lumMod val="50000"/>
                </a:schemeClr>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b="1" baseline="0" dirty="0">
                <a:solidFill>
                  <a:schemeClr val="bg1">
                    <a:lumMod val="50000"/>
                  </a:schemeClr>
                </a:solidFill>
                <a:latin typeface="Arial" panose="020B0604020202020204" pitchFamily="34" charset="0"/>
                <a:cs typeface="Arial" panose="020B0604020202020204" pitchFamily="34" charset="0"/>
              </a:rPr>
              <a:t>TIP: Have someone take notes to capture comments and feedback.</a:t>
            </a:r>
          </a:p>
        </p:txBody>
      </p:sp>
      <p:sp>
        <p:nvSpPr>
          <p:cNvPr id="4" name="Slide Number Placeholder 3"/>
          <p:cNvSpPr>
            <a:spLocks noGrp="1"/>
          </p:cNvSpPr>
          <p:nvPr>
            <p:ph type="sldNum" sz="quarter" idx="10"/>
          </p:nvPr>
        </p:nvSpPr>
        <p:spPr/>
        <p:txBody>
          <a:bodyPr/>
          <a:lstStyle/>
          <a:p>
            <a:fld id="{48A3A070-8C9B-4D2F-B892-C74E325F37D5}" type="slidenum">
              <a:rPr lang="en-CA" smtClean="0"/>
              <a:t>12</a:t>
            </a:fld>
            <a:endParaRPr lang="en-CA"/>
          </a:p>
        </p:txBody>
      </p:sp>
    </p:spTree>
    <p:extLst>
      <p:ext uri="{BB962C8B-B14F-4D97-AF65-F5344CB8AC3E}">
        <p14:creationId xmlns:p14="http://schemas.microsoft.com/office/powerpoint/2010/main" val="5147127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48A3A070-8C9B-4D2F-B892-C74E325F37D5}" type="slidenum">
              <a:rPr lang="en-CA" smtClean="0"/>
              <a:t>13</a:t>
            </a:fld>
            <a:endParaRPr lang="en-CA"/>
          </a:p>
        </p:txBody>
      </p:sp>
    </p:spTree>
    <p:extLst>
      <p:ext uri="{BB962C8B-B14F-4D97-AF65-F5344CB8AC3E}">
        <p14:creationId xmlns:p14="http://schemas.microsoft.com/office/powerpoint/2010/main" val="11503333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sz="1200" b="0" i="0" kern="1200" dirty="0">
                <a:solidFill>
                  <a:schemeClr val="tx1"/>
                </a:solidFill>
                <a:effectLst/>
                <a:latin typeface="+mn-lt"/>
                <a:ea typeface="+mn-ea"/>
                <a:cs typeface="+mn-cs"/>
              </a:rPr>
              <a:t>We want to make sure our meetings meet your needs and expectations. That's why we are asking for your feedback on this meeting. Your feedback is the only way we will know what we're doing well and what we can improve at future meetings.</a:t>
            </a:r>
            <a:r>
              <a:rPr lang="en-US" dirty="0"/>
              <a:t> So please do take a few minutes to share your feedback. We will share a summary of responses on our website later this spring.</a:t>
            </a:r>
            <a:endParaRPr lang="en-CA" dirty="0"/>
          </a:p>
        </p:txBody>
      </p:sp>
      <p:sp>
        <p:nvSpPr>
          <p:cNvPr id="4" name="Slide Number Placeholder 3"/>
          <p:cNvSpPr>
            <a:spLocks noGrp="1"/>
          </p:cNvSpPr>
          <p:nvPr>
            <p:ph type="sldNum" sz="quarter" idx="10"/>
          </p:nvPr>
        </p:nvSpPr>
        <p:spPr/>
        <p:txBody>
          <a:bodyPr/>
          <a:lstStyle/>
          <a:p>
            <a:fld id="{48A3A070-8C9B-4D2F-B892-C74E325F37D5}" type="slidenum">
              <a:rPr lang="en-CA" smtClean="0"/>
              <a:t>15</a:t>
            </a:fld>
            <a:endParaRPr lang="en-CA"/>
          </a:p>
        </p:txBody>
      </p:sp>
    </p:spTree>
    <p:extLst>
      <p:ext uri="{BB962C8B-B14F-4D97-AF65-F5344CB8AC3E}">
        <p14:creationId xmlns:p14="http://schemas.microsoft.com/office/powerpoint/2010/main" val="14509410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8A3A070-8C9B-4D2F-B892-C74E325F37D5}" type="slidenum">
              <a:rPr lang="en-CA" smtClean="0"/>
              <a:t>3</a:t>
            </a:fld>
            <a:endParaRPr lang="en-CA"/>
          </a:p>
        </p:txBody>
      </p:sp>
    </p:spTree>
    <p:extLst>
      <p:ext uri="{BB962C8B-B14F-4D97-AF65-F5344CB8AC3E}">
        <p14:creationId xmlns:p14="http://schemas.microsoft.com/office/powerpoint/2010/main" val="11732847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What is School Planning?</a:t>
            </a:r>
            <a:endParaRPr lang="en-US" dirty="0"/>
          </a:p>
          <a:p>
            <a:endParaRPr lang="en-US" dirty="0"/>
          </a:p>
          <a:p>
            <a:r>
              <a:rPr lang="en-US" dirty="0"/>
              <a:t>This video was developed to provide you with more information about school budgets and school fees.</a:t>
            </a:r>
            <a:endParaRPr lang="en-US" dirty="0">
              <a:cs typeface="Calibri"/>
            </a:endParaRPr>
          </a:p>
        </p:txBody>
      </p:sp>
      <p:sp>
        <p:nvSpPr>
          <p:cNvPr id="4" name="Slide Number Placeholder 3"/>
          <p:cNvSpPr>
            <a:spLocks noGrp="1"/>
          </p:cNvSpPr>
          <p:nvPr>
            <p:ph type="sldNum" sz="quarter" idx="5"/>
          </p:nvPr>
        </p:nvSpPr>
        <p:spPr/>
        <p:txBody>
          <a:bodyPr/>
          <a:lstStyle/>
          <a:p>
            <a:fld id="{48A3A070-8C9B-4D2F-B892-C74E325F37D5}" type="slidenum">
              <a:rPr lang="en-CA" smtClean="0"/>
              <a:t>4</a:t>
            </a:fld>
            <a:endParaRPr lang="en-CA"/>
          </a:p>
        </p:txBody>
      </p:sp>
    </p:spTree>
    <p:extLst>
      <p:ext uri="{BB962C8B-B14F-4D97-AF65-F5344CB8AC3E}">
        <p14:creationId xmlns:p14="http://schemas.microsoft.com/office/powerpoint/2010/main" val="33390461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8A3A070-8C9B-4D2F-B892-C74E325F37D5}" type="slidenum">
              <a:rPr lang="en-CA" smtClean="0"/>
              <a:t>5</a:t>
            </a:fld>
            <a:endParaRPr lang="en-CA"/>
          </a:p>
        </p:txBody>
      </p:sp>
    </p:spTree>
    <p:extLst>
      <p:ext uri="{BB962C8B-B14F-4D97-AF65-F5344CB8AC3E}">
        <p14:creationId xmlns:p14="http://schemas.microsoft.com/office/powerpoint/2010/main" val="24477892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i="0" kern="1200" dirty="0">
                <a:solidFill>
                  <a:schemeClr val="tx1"/>
                </a:solidFill>
                <a:effectLst/>
                <a:latin typeface="+mn-lt"/>
                <a:ea typeface="+mn-ea"/>
                <a:cs typeface="+mn-cs"/>
              </a:rPr>
              <a:t>Most aspects of a school development plan are independent of the school budget. However, budget may affect how we implement a school development plan. For instance, if a school development plan identifies English language learning as the focus, the school could elect to allocate part of their budget to hiring a teacher to support English language learners and build teacher capacity in this area. In other cases, schools may also consider parent fundraising to enrich supports currently available (e.g., expand the collection of dual language books in the school’s learning commons). </a:t>
            </a:r>
            <a:endParaRPr lang="en-CA" sz="1200" b="1" dirty="0">
              <a:solidFill>
                <a:srgbClr val="FF0000"/>
              </a:solidFill>
              <a:latin typeface="Arial" panose="020B0604020202020204" pitchFamily="34" charset="0"/>
              <a:ea typeface="Arial" charset="0"/>
              <a:cs typeface="Arial" panose="020B0604020202020204" pitchFamily="34" charset="0"/>
            </a:endParaRPr>
          </a:p>
          <a:p>
            <a:endParaRPr lang="en-CA" sz="1200" dirty="0">
              <a:latin typeface="Calibri"/>
              <a:cs typeface="Calibri"/>
            </a:endParaRPr>
          </a:p>
          <a:p>
            <a:pPr>
              <a:defRPr/>
            </a:pPr>
            <a:r>
              <a:rPr lang="en-CA" dirty="0">
                <a:solidFill>
                  <a:srgbClr val="000000"/>
                </a:solidFill>
                <a:latin typeface="Calibri"/>
                <a:ea typeface="Arial" charset="0"/>
                <a:cs typeface="Calibri"/>
              </a:rPr>
              <a:t>The vast majority of funding goes to staffing. The remaining portion pays for supplies and other resources.</a:t>
            </a:r>
          </a:p>
          <a:p>
            <a:pPr>
              <a:buFont typeface="Wingdings" panose="05000000000000000000" pitchFamily="2" charset="2"/>
              <a:defRPr/>
            </a:pPr>
            <a:endParaRPr lang="en-CA" b="1" dirty="0">
              <a:solidFill>
                <a:srgbClr val="FF0000"/>
              </a:solidFill>
              <a:latin typeface="Arial" panose="020B0604020202020204" pitchFamily="34" charset="0"/>
              <a:ea typeface="Arial"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CA" sz="1200" b="1" dirty="0">
                <a:solidFill>
                  <a:srgbClr val="FF0000"/>
                </a:solidFill>
                <a:latin typeface="Arial" panose="020B0604020202020204" pitchFamily="34" charset="0"/>
                <a:ea typeface="Arial" charset="0"/>
                <a:cs typeface="Arial" panose="020B0604020202020204" pitchFamily="34" charset="0"/>
              </a:rPr>
              <a:t>[A</a:t>
            </a:r>
            <a:r>
              <a:rPr lang="en-CA" sz="1200" b="1" baseline="0" dirty="0">
                <a:solidFill>
                  <a:srgbClr val="FF0000"/>
                </a:solidFill>
                <a:latin typeface="Arial" panose="020B0604020202020204" pitchFamily="34" charset="0"/>
                <a:ea typeface="Arial" charset="0"/>
                <a:cs typeface="Arial" panose="020B0604020202020204" pitchFamily="34" charset="0"/>
              </a:rPr>
              <a:t>dd</a:t>
            </a:r>
            <a:r>
              <a:rPr lang="en-CA" sz="1200" b="1" i="0" kern="1200" dirty="0">
                <a:solidFill>
                  <a:srgbClr val="FF0000"/>
                </a:solidFill>
                <a:effectLst/>
                <a:latin typeface="+mn-lt"/>
                <a:ea typeface="+mn-ea"/>
                <a:cs typeface="+mn-cs"/>
              </a:rPr>
              <a:t> more detail about</a:t>
            </a:r>
            <a:r>
              <a:rPr lang="en-CA" sz="1200" b="1" i="0" kern="1200" baseline="0" dirty="0">
                <a:solidFill>
                  <a:srgbClr val="FF0000"/>
                </a:solidFill>
                <a:effectLst/>
                <a:latin typeface="+mn-lt"/>
                <a:ea typeface="+mn-ea"/>
                <a:cs typeface="+mn-cs"/>
              </a:rPr>
              <a:t> the instructional and operational supplies </a:t>
            </a:r>
            <a:r>
              <a:rPr lang="en-CA" sz="1200" b="1" i="0" kern="1200" dirty="0">
                <a:solidFill>
                  <a:srgbClr val="FF0000"/>
                </a:solidFill>
                <a:effectLst/>
                <a:latin typeface="+mn-lt"/>
                <a:ea typeface="+mn-ea"/>
                <a:cs typeface="+mn-cs"/>
              </a:rPr>
              <a:t>at your school.]</a:t>
            </a: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endParaRPr lang="en-CA" sz="1200" b="1" i="0" kern="1200" dirty="0">
              <a:solidFill>
                <a:srgbClr val="FF0000"/>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48A3A070-8C9B-4D2F-B892-C74E325F37D5}" type="slidenum">
              <a:rPr lang="en-CA" smtClean="0"/>
              <a:t>6</a:t>
            </a:fld>
            <a:endParaRPr lang="en-CA"/>
          </a:p>
        </p:txBody>
      </p:sp>
    </p:spTree>
    <p:extLst>
      <p:ext uri="{BB962C8B-B14F-4D97-AF65-F5344CB8AC3E}">
        <p14:creationId xmlns:p14="http://schemas.microsoft.com/office/powerpoint/2010/main" val="7798620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lnSpc>
                <a:spcPct val="90000"/>
              </a:lnSpc>
              <a:spcBef>
                <a:spcPts val="500"/>
              </a:spcBef>
              <a:defRPr/>
            </a:pPr>
            <a:r>
              <a:rPr lang="en-CA" b="1" dirty="0">
                <a:cs typeface="Calibri"/>
              </a:rPr>
              <a:t>Populate the table with your school budget information for 2023-24. You can find this information within the Messaging tab of your 2023-24 Fall RAM.</a:t>
            </a:r>
          </a:p>
        </p:txBody>
      </p:sp>
      <p:sp>
        <p:nvSpPr>
          <p:cNvPr id="4" name="Slide Number Placeholder 3"/>
          <p:cNvSpPr>
            <a:spLocks noGrp="1"/>
          </p:cNvSpPr>
          <p:nvPr>
            <p:ph type="sldNum" sz="quarter" idx="5"/>
          </p:nvPr>
        </p:nvSpPr>
        <p:spPr/>
        <p:txBody>
          <a:bodyPr/>
          <a:lstStyle/>
          <a:p>
            <a:fld id="{48A3A070-8C9B-4D2F-B892-C74E325F37D5}" type="slidenum">
              <a:rPr lang="en-CA" smtClean="0"/>
              <a:t>7</a:t>
            </a:fld>
            <a:endParaRPr lang="en-CA"/>
          </a:p>
        </p:txBody>
      </p:sp>
    </p:spTree>
    <p:extLst>
      <p:ext uri="{BB962C8B-B14F-4D97-AF65-F5344CB8AC3E}">
        <p14:creationId xmlns:p14="http://schemas.microsoft.com/office/powerpoint/2010/main" val="10455206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fontAlgn="base">
              <a:buClr>
                <a:srgbClr val="00B0F0"/>
              </a:buClr>
              <a:buNone/>
            </a:pPr>
            <a:r>
              <a:rPr lang="en-CA" sz="2000" b="1" dirty="0">
                <a:solidFill>
                  <a:srgbClr val="FF0000"/>
                </a:solidFill>
                <a:latin typeface="Arial"/>
                <a:ea typeface="Arial" charset="0"/>
                <a:cs typeface="Arial"/>
              </a:rPr>
              <a:t>You may want to discuss some of</a:t>
            </a:r>
            <a:r>
              <a:rPr lang="en-CA" sz="2000" b="1" baseline="0" dirty="0">
                <a:solidFill>
                  <a:srgbClr val="FF0000"/>
                </a:solidFill>
                <a:latin typeface="Arial"/>
                <a:ea typeface="Arial" charset="0"/>
                <a:cs typeface="Arial"/>
              </a:rPr>
              <a:t> the following topics:</a:t>
            </a:r>
            <a:endParaRPr lang="en-US" sz="2000" b="1" dirty="0">
              <a:solidFill>
                <a:srgbClr val="FF0000"/>
              </a:solidFill>
              <a:latin typeface="Arial"/>
              <a:ea typeface="Arial" charset="0"/>
              <a:cs typeface="Arial"/>
            </a:endParaRPr>
          </a:p>
          <a:p>
            <a:pPr marL="742950" lvl="1" indent="-285750" fontAlgn="base">
              <a:buClr>
                <a:srgbClr val="00B0F0"/>
              </a:buClr>
              <a:buFont typeface="Arial" charset="0"/>
              <a:buChar char="•"/>
            </a:pPr>
            <a:r>
              <a:rPr lang="en-CA" sz="1600" dirty="0">
                <a:solidFill>
                  <a:srgbClr val="FF0000"/>
                </a:solidFill>
                <a:latin typeface="Arial"/>
                <a:ea typeface="Arial" charset="0"/>
                <a:cs typeface="Arial"/>
              </a:rPr>
              <a:t>How fees, fundraising and budget are interconnected.</a:t>
            </a:r>
            <a:r>
              <a:rPr lang="en-US" sz="1600" dirty="0">
                <a:solidFill>
                  <a:srgbClr val="FF0000"/>
                </a:solidFill>
                <a:latin typeface="Arial"/>
                <a:ea typeface="Arial" charset="0"/>
                <a:cs typeface="Arial"/>
              </a:rPr>
              <a:t>​</a:t>
            </a:r>
          </a:p>
          <a:p>
            <a:pPr marL="742950" lvl="1" indent="-285750" fontAlgn="base">
              <a:buClr>
                <a:srgbClr val="00B0F0"/>
              </a:buClr>
              <a:buFont typeface="Arial" charset="0"/>
              <a:buChar char="•"/>
            </a:pPr>
            <a:r>
              <a:rPr lang="en-CA" sz="1600" dirty="0">
                <a:solidFill>
                  <a:srgbClr val="FF0000"/>
                </a:solidFill>
                <a:latin typeface="Arial"/>
                <a:ea typeface="Arial" charset="0"/>
                <a:cs typeface="Arial"/>
              </a:rPr>
              <a:t>How parent society fundraising $s were used to lower/eliminate some fees</a:t>
            </a:r>
            <a:r>
              <a:rPr lang="en-US" sz="1600" dirty="0">
                <a:solidFill>
                  <a:srgbClr val="FF0000"/>
                </a:solidFill>
                <a:latin typeface="Arial"/>
                <a:ea typeface="Arial" charset="0"/>
                <a:cs typeface="Arial"/>
              </a:rPr>
              <a:t>​</a:t>
            </a:r>
          </a:p>
          <a:p>
            <a:pPr marL="742950" lvl="1" indent="-285750" fontAlgn="base">
              <a:buClr>
                <a:srgbClr val="00B0F0"/>
              </a:buClr>
              <a:buFont typeface="Arial" charset="0"/>
              <a:buChar char="•"/>
            </a:pPr>
            <a:r>
              <a:rPr lang="en-CA" sz="1600" dirty="0">
                <a:solidFill>
                  <a:srgbClr val="FF0000"/>
                </a:solidFill>
                <a:latin typeface="Arial"/>
                <a:ea typeface="Arial" charset="0"/>
                <a:cs typeface="Arial"/>
              </a:rPr>
              <a:t>What the major categories of fees were at the school</a:t>
            </a:r>
            <a:r>
              <a:rPr lang="en-US" sz="1600" dirty="0">
                <a:solidFill>
                  <a:srgbClr val="FF0000"/>
                </a:solidFill>
                <a:latin typeface="Arial"/>
                <a:ea typeface="Arial" charset="0"/>
                <a:cs typeface="Arial"/>
              </a:rPr>
              <a:t>​</a:t>
            </a:r>
          </a:p>
          <a:p>
            <a:pPr marL="742950" lvl="1" indent="-285750" fontAlgn="base">
              <a:buClr>
                <a:srgbClr val="00B0F0"/>
              </a:buClr>
              <a:buFont typeface="Arial" charset="0"/>
              <a:buChar char="•"/>
            </a:pPr>
            <a:r>
              <a:rPr lang="en-CA" sz="1600" dirty="0">
                <a:solidFill>
                  <a:srgbClr val="FF0000"/>
                </a:solidFill>
                <a:latin typeface="Arial"/>
                <a:ea typeface="Arial" charset="0"/>
                <a:cs typeface="Arial"/>
              </a:rPr>
              <a:t>School-based fees vs. central CBE fees (e.g., transportation, noon supervision)</a:t>
            </a:r>
            <a:r>
              <a:rPr lang="en-US" sz="1600" dirty="0">
                <a:solidFill>
                  <a:srgbClr val="FF0000"/>
                </a:solidFill>
                <a:latin typeface="Arial"/>
                <a:ea typeface="Arial" charset="0"/>
                <a:cs typeface="Arial"/>
              </a:rPr>
              <a:t>​</a:t>
            </a:r>
          </a:p>
          <a:p>
            <a:pPr marL="742950" lvl="1" indent="-285750" fontAlgn="base">
              <a:buClr>
                <a:srgbClr val="00B0F0"/>
              </a:buClr>
              <a:buFont typeface="Arial" charset="0"/>
              <a:buChar char="•"/>
            </a:pPr>
            <a:r>
              <a:rPr lang="en-CA" sz="1600" dirty="0">
                <a:solidFill>
                  <a:srgbClr val="FF0000"/>
                </a:solidFill>
                <a:latin typeface="Arial"/>
                <a:ea typeface="Arial" charset="0"/>
                <a:cs typeface="Arial"/>
              </a:rPr>
              <a:t>Average fee per student (per grade?)</a:t>
            </a:r>
          </a:p>
          <a:p>
            <a:pPr marL="742950" lvl="1" indent="-285750" fontAlgn="base">
              <a:buClr>
                <a:srgbClr val="00B0F0"/>
              </a:buClr>
              <a:buFont typeface="Arial" charset="0"/>
              <a:buChar char="•"/>
            </a:pPr>
            <a:r>
              <a:rPr lang="en-CA" sz="1600" dirty="0">
                <a:solidFill>
                  <a:srgbClr val="FF0000"/>
                </a:solidFill>
                <a:latin typeface="Arial"/>
                <a:ea typeface="Arial" charset="0"/>
                <a:cs typeface="Arial"/>
              </a:rPr>
              <a:t>Differences when compared with last year’s school fees</a:t>
            </a:r>
            <a:endParaRPr lang="en-CA" dirty="0">
              <a:solidFill>
                <a:schemeClr val="tx1">
                  <a:lumMod val="50000"/>
                  <a:lumOff val="50000"/>
                </a:schemeClr>
              </a:solidFill>
              <a:latin typeface="Arial"/>
              <a:cs typeface="Arial"/>
            </a:endParaRPr>
          </a:p>
        </p:txBody>
      </p:sp>
      <p:sp>
        <p:nvSpPr>
          <p:cNvPr id="4" name="Slide Number Placeholder 3"/>
          <p:cNvSpPr>
            <a:spLocks noGrp="1"/>
          </p:cNvSpPr>
          <p:nvPr>
            <p:ph type="sldNum" sz="quarter" idx="10"/>
          </p:nvPr>
        </p:nvSpPr>
        <p:spPr/>
        <p:txBody>
          <a:bodyPr/>
          <a:lstStyle/>
          <a:p>
            <a:fld id="{48A3A070-8C9B-4D2F-B892-C74E325F37D5}" type="slidenum">
              <a:rPr lang="en-CA" smtClean="0"/>
              <a:t>8</a:t>
            </a:fld>
            <a:endParaRPr lang="en-CA"/>
          </a:p>
        </p:txBody>
      </p:sp>
    </p:spTree>
    <p:extLst>
      <p:ext uri="{BB962C8B-B14F-4D97-AF65-F5344CB8AC3E}">
        <p14:creationId xmlns:p14="http://schemas.microsoft.com/office/powerpoint/2010/main" val="2715510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buClr>
                <a:srgbClr val="00B0F0"/>
              </a:buClr>
            </a:pPr>
            <a:r>
              <a:rPr lang="en-CA" sz="1200" b="1" dirty="0">
                <a:latin typeface="Arial"/>
                <a:cs typeface="Arial"/>
              </a:rPr>
              <a:t>[Find</a:t>
            </a:r>
            <a:r>
              <a:rPr lang="en-CA" sz="1200" b="1" baseline="0" dirty="0">
                <a:latin typeface="Arial"/>
                <a:cs typeface="Arial"/>
              </a:rPr>
              <a:t> your school-specific link to approved fees here: https://www.cbe.ab.ca/registration/fees-and-waivers/Pages/find-my-school-fees.aspx]</a:t>
            </a:r>
            <a:endParaRPr lang="en-CA" sz="1200" b="1" dirty="0">
              <a:latin typeface="Arial"/>
              <a:cs typeface="Arial"/>
            </a:endParaRPr>
          </a:p>
          <a:p>
            <a:pPr fontAlgn="base">
              <a:buClr>
                <a:srgbClr val="00B0F0"/>
              </a:buClr>
            </a:pPr>
            <a:endParaRPr lang="en-CA" sz="1200" dirty="0">
              <a:latin typeface="Arial"/>
              <a:cs typeface="Arial"/>
            </a:endParaRPr>
          </a:p>
          <a:p>
            <a:pPr fontAlgn="base">
              <a:buClr>
                <a:srgbClr val="00B0F0"/>
              </a:buClr>
            </a:pPr>
            <a:r>
              <a:rPr lang="en-CA" sz="1200" dirty="0">
                <a:latin typeface="Arial"/>
                <a:cs typeface="Arial"/>
              </a:rPr>
              <a:t>This is the list of approved school fees for </a:t>
            </a:r>
            <a:r>
              <a:rPr lang="en-CA" dirty="0">
                <a:latin typeface="Arial"/>
                <a:cs typeface="Arial"/>
              </a:rPr>
              <a:t>2023-24</a:t>
            </a:r>
            <a:r>
              <a:rPr lang="en-CA" sz="1200" dirty="0">
                <a:latin typeface="Arial"/>
                <a:cs typeface="Arial"/>
              </a:rPr>
              <a:t>. In August, the fees for the </a:t>
            </a:r>
            <a:r>
              <a:rPr lang="en-CA" dirty="0">
                <a:latin typeface="Arial"/>
                <a:cs typeface="Arial"/>
              </a:rPr>
              <a:t>2024-25</a:t>
            </a:r>
            <a:r>
              <a:rPr lang="en-CA" sz="1200" dirty="0">
                <a:latin typeface="Arial"/>
                <a:cs typeface="Arial"/>
              </a:rPr>
              <a:t> school year will be posted. </a:t>
            </a:r>
            <a:endParaRPr lang="en-CA" sz="1200" dirty="0">
              <a:solidFill>
                <a:srgbClr val="000000"/>
              </a:solidFill>
              <a:latin typeface="Arial"/>
              <a:cs typeface="Arial"/>
            </a:endParaRPr>
          </a:p>
          <a:p>
            <a:endParaRPr lang="en-CA" sz="1200" dirty="0">
              <a:latin typeface="Arial"/>
              <a:cs typeface="Arial"/>
            </a:endParaRPr>
          </a:p>
          <a:p>
            <a:r>
              <a:rPr lang="en-CA" sz="1200" dirty="0">
                <a:latin typeface="Arial"/>
                <a:cs typeface="Arial"/>
              </a:rPr>
              <a:t>School fees are only charged to cover the cost of an activity. Based on what we know at this time, fees for </a:t>
            </a:r>
            <a:r>
              <a:rPr lang="en-CA" dirty="0">
                <a:latin typeface="Arial"/>
                <a:cs typeface="Arial"/>
              </a:rPr>
              <a:t>2024-25</a:t>
            </a:r>
            <a:r>
              <a:rPr lang="en-CA" sz="1200" dirty="0">
                <a:latin typeface="Arial"/>
                <a:cs typeface="Arial"/>
              </a:rPr>
              <a:t> will be similar to what you see for this year </a:t>
            </a:r>
            <a:r>
              <a:rPr lang="en-CA" sz="1200" b="1" dirty="0">
                <a:latin typeface="Arial"/>
                <a:cs typeface="Arial"/>
              </a:rPr>
              <a:t>[customize</a:t>
            </a:r>
            <a:r>
              <a:rPr lang="en-CA" b="1" dirty="0">
                <a:latin typeface="Arial"/>
                <a:cs typeface="Arial"/>
              </a:rPr>
              <a:t>/consider adding a slide</a:t>
            </a:r>
            <a:r>
              <a:rPr lang="en-CA" sz="1200" b="1" baseline="0" dirty="0">
                <a:latin typeface="Arial"/>
                <a:cs typeface="Arial"/>
              </a:rPr>
              <a:t> if this is not the case for your school]</a:t>
            </a:r>
            <a:r>
              <a:rPr lang="en-CA" sz="1200" b="0" dirty="0">
                <a:latin typeface="Arial"/>
                <a:cs typeface="Arial"/>
              </a:rPr>
              <a:t>. </a:t>
            </a:r>
            <a:r>
              <a:rPr lang="en-CA" sz="1200" dirty="0">
                <a:latin typeface="Arial"/>
                <a:cs typeface="Arial"/>
              </a:rPr>
              <a:t>You may see an increase in fees where the cost of an activity (or a material associated with the activity) has increased. </a:t>
            </a:r>
          </a:p>
          <a:p>
            <a:endParaRPr lang="en-CA" sz="1200" dirty="0">
              <a:latin typeface="Arial"/>
              <a:cs typeface="Arial"/>
            </a:endParaRPr>
          </a:p>
          <a:p>
            <a:r>
              <a:rPr lang="en-CA" sz="1200" b="1" dirty="0">
                <a:solidFill>
                  <a:srgbClr val="FF0000"/>
                </a:solidFill>
                <a:latin typeface="Arial"/>
                <a:cs typeface="Arial"/>
              </a:rPr>
              <a:t>[Customize for your school context. Based on what you know at this point in time, discuss any possible new, increasing or decreasing fees for 2024-25. Make</a:t>
            </a:r>
            <a:r>
              <a:rPr lang="en-CA" b="1" dirty="0">
                <a:solidFill>
                  <a:srgbClr val="FF0000"/>
                </a:solidFill>
                <a:latin typeface="Arial"/>
                <a:cs typeface="Arial"/>
              </a:rPr>
              <a:t> sure</a:t>
            </a:r>
            <a:r>
              <a:rPr lang="en-CA" sz="1200" b="1" dirty="0">
                <a:solidFill>
                  <a:srgbClr val="FF0000"/>
                </a:solidFill>
                <a:latin typeface="Arial"/>
                <a:cs typeface="Arial"/>
              </a:rPr>
              <a:t> you express the rational for any possible changes in fees.]</a:t>
            </a:r>
            <a:endParaRPr lang="en-CA" sz="1200" b="1" dirty="0">
              <a:solidFill>
                <a:srgbClr val="000000"/>
              </a:solidFill>
              <a:latin typeface="Arial"/>
              <a:cs typeface="Arial"/>
            </a:endParaRPr>
          </a:p>
        </p:txBody>
      </p:sp>
      <p:sp>
        <p:nvSpPr>
          <p:cNvPr id="4" name="Slide Number Placeholder 3"/>
          <p:cNvSpPr>
            <a:spLocks noGrp="1"/>
          </p:cNvSpPr>
          <p:nvPr>
            <p:ph type="sldNum" sz="quarter" idx="10"/>
          </p:nvPr>
        </p:nvSpPr>
        <p:spPr/>
        <p:txBody>
          <a:bodyPr/>
          <a:lstStyle/>
          <a:p>
            <a:fld id="{48A3A070-8C9B-4D2F-B892-C74E325F37D5}" type="slidenum">
              <a:rPr lang="en-CA" smtClean="0"/>
              <a:t>9</a:t>
            </a:fld>
            <a:endParaRPr lang="en-CA"/>
          </a:p>
        </p:txBody>
      </p:sp>
    </p:spTree>
    <p:extLst>
      <p:ext uri="{BB962C8B-B14F-4D97-AF65-F5344CB8AC3E}">
        <p14:creationId xmlns:p14="http://schemas.microsoft.com/office/powerpoint/2010/main" val="2043345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lnSpc>
                <a:spcPct val="90000"/>
              </a:lnSpc>
              <a:spcBef>
                <a:spcPts val="500"/>
              </a:spcBef>
              <a:buFont typeface="Wingdings,Sans-Serif"/>
              <a:buChar char="•"/>
            </a:pPr>
            <a:endParaRPr lang="en-CA" dirty="0">
              <a:cs typeface="Calibri"/>
            </a:endParaRPr>
          </a:p>
        </p:txBody>
      </p:sp>
      <p:sp>
        <p:nvSpPr>
          <p:cNvPr id="4" name="Slide Number Placeholder 3"/>
          <p:cNvSpPr>
            <a:spLocks noGrp="1"/>
          </p:cNvSpPr>
          <p:nvPr>
            <p:ph type="sldNum" sz="quarter" idx="5"/>
          </p:nvPr>
        </p:nvSpPr>
        <p:spPr/>
        <p:txBody>
          <a:bodyPr/>
          <a:lstStyle/>
          <a:p>
            <a:fld id="{48A3A070-8C9B-4D2F-B892-C74E325F37D5}" type="slidenum">
              <a:rPr lang="en-CA" smtClean="0"/>
              <a:t>10</a:t>
            </a:fld>
            <a:endParaRPr lang="en-CA"/>
          </a:p>
        </p:txBody>
      </p:sp>
    </p:spTree>
    <p:extLst>
      <p:ext uri="{BB962C8B-B14F-4D97-AF65-F5344CB8AC3E}">
        <p14:creationId xmlns:p14="http://schemas.microsoft.com/office/powerpoint/2010/main" val="231444044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Sidebar 1">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522"/>
            <a:ext cx="9130473" cy="5140456"/>
          </a:xfrm>
          <a:prstGeom prst="rect">
            <a:avLst/>
          </a:prstGeom>
        </p:spPr>
      </p:pic>
      <p:sp>
        <p:nvSpPr>
          <p:cNvPr id="2" name="Title 1"/>
          <p:cNvSpPr>
            <a:spLocks noGrp="1"/>
          </p:cNvSpPr>
          <p:nvPr>
            <p:ph type="title"/>
          </p:nvPr>
        </p:nvSpPr>
        <p:spPr>
          <a:xfrm>
            <a:off x="2351314" y="274639"/>
            <a:ext cx="6569849" cy="708918"/>
          </a:xfrm>
        </p:spPr>
        <p:txBody>
          <a:bodyPr anchor="t"/>
          <a:lstStyle/>
          <a:p>
            <a:r>
              <a:rPr lang="en-US"/>
              <a:t>Click to edit Master title style</a:t>
            </a:r>
          </a:p>
        </p:txBody>
      </p:sp>
      <p:sp>
        <p:nvSpPr>
          <p:cNvPr id="3" name="Content Placeholder 2"/>
          <p:cNvSpPr>
            <a:spLocks noGrp="1"/>
          </p:cNvSpPr>
          <p:nvPr>
            <p:ph idx="1"/>
          </p:nvPr>
        </p:nvSpPr>
        <p:spPr>
          <a:xfrm>
            <a:off x="2351314" y="1068081"/>
            <a:ext cx="6569849" cy="3834332"/>
          </a:xfrm>
        </p:spPr>
        <p:txBody>
          <a:bodyPr anchor="t"/>
          <a:lstStyle>
            <a:lvl1pPr>
              <a:defRPr sz="2400" baseline="0"/>
            </a:lvl1pPr>
            <a:lvl2pPr>
              <a:defRPr sz="2000" baseline="0"/>
            </a:lvl2pPr>
            <a:lvl3pPr>
              <a:defRPr sz="1800" baseline="0"/>
            </a:lvl3pPr>
            <a:lvl4pPr>
              <a:defRPr sz="1600" baseline="0"/>
            </a:lvl4pPr>
            <a:lvl5pPr>
              <a:defRPr sz="140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269856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Sidebar 10">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1522"/>
            <a:ext cx="9130466" cy="5140452"/>
          </a:xfrm>
          <a:prstGeom prst="rect">
            <a:avLst/>
          </a:prstGeom>
        </p:spPr>
      </p:pic>
      <p:sp>
        <p:nvSpPr>
          <p:cNvPr id="2" name="Title 1"/>
          <p:cNvSpPr>
            <a:spLocks noGrp="1"/>
          </p:cNvSpPr>
          <p:nvPr>
            <p:ph type="title"/>
          </p:nvPr>
        </p:nvSpPr>
        <p:spPr>
          <a:xfrm>
            <a:off x="2351314" y="274639"/>
            <a:ext cx="6569849" cy="708918"/>
          </a:xfrm>
        </p:spPr>
        <p:txBody>
          <a:bodyPr anchor="t"/>
          <a:lstStyle/>
          <a:p>
            <a:r>
              <a:rPr lang="en-US"/>
              <a:t>Click to edit Master title style</a:t>
            </a:r>
          </a:p>
        </p:txBody>
      </p:sp>
      <p:sp>
        <p:nvSpPr>
          <p:cNvPr id="3" name="Content Placeholder 2"/>
          <p:cNvSpPr>
            <a:spLocks noGrp="1"/>
          </p:cNvSpPr>
          <p:nvPr>
            <p:ph idx="1"/>
          </p:nvPr>
        </p:nvSpPr>
        <p:spPr>
          <a:xfrm>
            <a:off x="2351314" y="1068081"/>
            <a:ext cx="6569849" cy="3834332"/>
          </a:xfrm>
        </p:spPr>
        <p:txBody>
          <a:bodyPr anchor="t"/>
          <a:lstStyle>
            <a:lvl1pPr>
              <a:defRPr sz="2400" baseline="0"/>
            </a:lvl1pPr>
            <a:lvl2pPr>
              <a:defRPr sz="2000" baseline="0"/>
            </a:lvl2pPr>
            <a:lvl3pPr>
              <a:defRPr sz="1800" baseline="0"/>
            </a:lvl3pPr>
            <a:lvl4pPr>
              <a:defRPr sz="1600" baseline="0"/>
            </a:lvl4pPr>
            <a:lvl5pPr>
              <a:defRPr sz="140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Sidebar 11">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526"/>
            <a:ext cx="9130466" cy="5140452"/>
          </a:xfrm>
          <a:prstGeom prst="rect">
            <a:avLst/>
          </a:prstGeom>
        </p:spPr>
      </p:pic>
      <p:sp>
        <p:nvSpPr>
          <p:cNvPr id="2" name="Title 1"/>
          <p:cNvSpPr>
            <a:spLocks noGrp="1"/>
          </p:cNvSpPr>
          <p:nvPr>
            <p:ph type="title"/>
          </p:nvPr>
        </p:nvSpPr>
        <p:spPr>
          <a:xfrm>
            <a:off x="2351314" y="274639"/>
            <a:ext cx="6569849" cy="708918"/>
          </a:xfrm>
        </p:spPr>
        <p:txBody>
          <a:bodyPr anchor="t"/>
          <a:lstStyle/>
          <a:p>
            <a:r>
              <a:rPr lang="en-US"/>
              <a:t>Click to edit Master title style</a:t>
            </a:r>
          </a:p>
        </p:txBody>
      </p:sp>
      <p:sp>
        <p:nvSpPr>
          <p:cNvPr id="3" name="Content Placeholder 2"/>
          <p:cNvSpPr>
            <a:spLocks noGrp="1"/>
          </p:cNvSpPr>
          <p:nvPr>
            <p:ph idx="1"/>
          </p:nvPr>
        </p:nvSpPr>
        <p:spPr>
          <a:xfrm>
            <a:off x="2351314" y="1068081"/>
            <a:ext cx="6569849" cy="3834332"/>
          </a:xfrm>
        </p:spPr>
        <p:txBody>
          <a:bodyPr anchor="t"/>
          <a:lstStyle>
            <a:lvl1pPr>
              <a:defRPr sz="2400" baseline="0"/>
            </a:lvl1pPr>
            <a:lvl2pPr>
              <a:defRPr sz="2000" baseline="0"/>
            </a:lvl2pPr>
            <a:lvl3pPr>
              <a:defRPr sz="1800" baseline="0"/>
            </a:lvl3pPr>
            <a:lvl4pPr>
              <a:defRPr sz="1600" baseline="0"/>
            </a:lvl4pPr>
            <a:lvl5pPr>
              <a:defRPr sz="140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Sidebar 12">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1521"/>
            <a:ext cx="9130466" cy="5140452"/>
          </a:xfrm>
          <a:prstGeom prst="rect">
            <a:avLst/>
          </a:prstGeom>
        </p:spPr>
      </p:pic>
      <p:sp>
        <p:nvSpPr>
          <p:cNvPr id="2" name="Title 1"/>
          <p:cNvSpPr>
            <a:spLocks noGrp="1"/>
          </p:cNvSpPr>
          <p:nvPr>
            <p:ph type="title"/>
          </p:nvPr>
        </p:nvSpPr>
        <p:spPr>
          <a:xfrm>
            <a:off x="2351314" y="274639"/>
            <a:ext cx="6569849" cy="708918"/>
          </a:xfrm>
        </p:spPr>
        <p:txBody>
          <a:bodyPr anchor="t"/>
          <a:lstStyle/>
          <a:p>
            <a:r>
              <a:rPr lang="en-US"/>
              <a:t>Click to edit Master title style</a:t>
            </a:r>
          </a:p>
        </p:txBody>
      </p:sp>
      <p:sp>
        <p:nvSpPr>
          <p:cNvPr id="3" name="Content Placeholder 2"/>
          <p:cNvSpPr>
            <a:spLocks noGrp="1"/>
          </p:cNvSpPr>
          <p:nvPr>
            <p:ph idx="1"/>
          </p:nvPr>
        </p:nvSpPr>
        <p:spPr>
          <a:xfrm>
            <a:off x="2351314" y="1068081"/>
            <a:ext cx="6569849" cy="3834332"/>
          </a:xfrm>
        </p:spPr>
        <p:txBody>
          <a:bodyPr anchor="t"/>
          <a:lstStyle>
            <a:lvl1pPr>
              <a:defRPr sz="2400" baseline="0"/>
            </a:lvl1pPr>
            <a:lvl2pPr>
              <a:defRPr sz="2000" baseline="0"/>
            </a:lvl2pPr>
            <a:lvl3pPr>
              <a:defRPr sz="1800" baseline="0"/>
            </a:lvl3pPr>
            <a:lvl4pPr>
              <a:defRPr sz="1600" baseline="0"/>
            </a:lvl4pPr>
            <a:lvl5pPr>
              <a:defRPr sz="140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Sidebar 13">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1527"/>
            <a:ext cx="9130464" cy="5140451"/>
          </a:xfrm>
          <a:prstGeom prst="rect">
            <a:avLst/>
          </a:prstGeom>
        </p:spPr>
      </p:pic>
      <p:sp>
        <p:nvSpPr>
          <p:cNvPr id="2" name="Title 1"/>
          <p:cNvSpPr>
            <a:spLocks noGrp="1"/>
          </p:cNvSpPr>
          <p:nvPr>
            <p:ph type="title"/>
          </p:nvPr>
        </p:nvSpPr>
        <p:spPr>
          <a:xfrm>
            <a:off x="2351314" y="274639"/>
            <a:ext cx="6569849" cy="708918"/>
          </a:xfrm>
        </p:spPr>
        <p:txBody>
          <a:bodyPr anchor="t"/>
          <a:lstStyle/>
          <a:p>
            <a:r>
              <a:rPr lang="en-US"/>
              <a:t>Click to edit Master title style</a:t>
            </a:r>
          </a:p>
        </p:txBody>
      </p:sp>
      <p:sp>
        <p:nvSpPr>
          <p:cNvPr id="3" name="Content Placeholder 2"/>
          <p:cNvSpPr>
            <a:spLocks noGrp="1"/>
          </p:cNvSpPr>
          <p:nvPr>
            <p:ph idx="1"/>
          </p:nvPr>
        </p:nvSpPr>
        <p:spPr>
          <a:xfrm>
            <a:off x="2351314" y="1068081"/>
            <a:ext cx="6569849" cy="3834332"/>
          </a:xfrm>
        </p:spPr>
        <p:txBody>
          <a:bodyPr anchor="t"/>
          <a:lstStyle>
            <a:lvl1pPr>
              <a:defRPr sz="2400" baseline="0"/>
            </a:lvl1pPr>
            <a:lvl2pPr>
              <a:defRPr sz="2000" baseline="0"/>
            </a:lvl2pPr>
            <a:lvl3pPr>
              <a:defRPr sz="1800" baseline="0"/>
            </a:lvl3pPr>
            <a:lvl4pPr>
              <a:defRPr sz="1600" baseline="0"/>
            </a:lvl4pPr>
            <a:lvl5pPr>
              <a:defRPr sz="140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40" y="1"/>
            <a:ext cx="9130471" cy="5143499"/>
          </a:xfrm>
          <a:prstGeom prst="rect">
            <a:avLst/>
          </a:prstGeom>
        </p:spPr>
      </p:pic>
      <p:sp>
        <p:nvSpPr>
          <p:cNvPr id="3" name="Content Placeholder 2"/>
          <p:cNvSpPr>
            <a:spLocks noGrp="1"/>
          </p:cNvSpPr>
          <p:nvPr>
            <p:ph idx="1"/>
          </p:nvPr>
        </p:nvSpPr>
        <p:spPr>
          <a:xfrm>
            <a:off x="2351314" y="230521"/>
            <a:ext cx="6569849" cy="3795914"/>
          </a:xfrm>
          <a:prstGeom prst="rect">
            <a:avLst/>
          </a:prstGeom>
        </p:spPr>
        <p:txBody>
          <a:bodyPr anchor="t"/>
          <a:lstStyle>
            <a:lvl1pPr>
              <a:defRPr sz="2400" baseline="0"/>
            </a:lvl1pPr>
            <a:lvl2pPr>
              <a:defRPr sz="2200" baseline="0"/>
            </a:lvl2pPr>
            <a:lvl3pPr>
              <a:defRPr sz="1800" baseline="0"/>
            </a:lvl3pPr>
            <a:lvl4pPr>
              <a:defRPr sz="1600" baseline="0"/>
            </a:lvl4pPr>
            <a:lvl5pPr>
              <a:defRPr sz="140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1"/>
          <p:cNvSpPr>
            <a:spLocks noGrp="1"/>
          </p:cNvSpPr>
          <p:nvPr>
            <p:ph type="title"/>
          </p:nvPr>
        </p:nvSpPr>
        <p:spPr>
          <a:xfrm>
            <a:off x="2351314" y="4162760"/>
            <a:ext cx="6569849" cy="755022"/>
          </a:xfrm>
          <a:prstGeom prst="rect">
            <a:avLst/>
          </a:prstGeom>
        </p:spPr>
        <p:txBody>
          <a:bodyPr anchor="ctr"/>
          <a:lstStyle>
            <a:lvl1pPr algn="ctr">
              <a:defRPr sz="1800" b="1" baseline="0">
                <a:solidFill>
                  <a:srgbClr val="0070C0"/>
                </a:solidFill>
                <a:latin typeface="Arial" charset="0"/>
                <a:ea typeface="Arial" charset="0"/>
                <a:cs typeface="Arial" charset="0"/>
              </a:defRPr>
            </a:lvl1pPr>
          </a:lstStyle>
          <a:p>
            <a:r>
              <a:rPr lang="en-US"/>
              <a:t>Click to edit Master title style</a:t>
            </a: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aptioned photo 1">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9130471" cy="5143499"/>
          </a:xfrm>
          <a:prstGeom prst="rect">
            <a:avLst/>
          </a:prstGeom>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aptioned photo 2">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21" y="0"/>
            <a:ext cx="9130473" cy="5143500"/>
          </a:xfrm>
          <a:prstGeom prst="rect">
            <a:avLst/>
          </a:prstGeom>
        </p:spPr>
      </p:pic>
    </p:spTree>
    <p:extLst>
      <p:ext uri="{BB962C8B-B14F-4D97-AF65-F5344CB8AC3E}">
        <p14:creationId xmlns:p14="http://schemas.microsoft.com/office/powerpoint/2010/main" val="59985856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aptioned photo 3">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20" y="0"/>
            <a:ext cx="9130471" cy="5143499"/>
          </a:xfrm>
          <a:prstGeom prst="rect">
            <a:avLst/>
          </a:prstGeom>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slide 1 (with logo + tagline)">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stretch>
            <a:fillRect/>
          </a:stretch>
        </p:blipFill>
        <p:spPr>
          <a:xfrm>
            <a:off x="0" y="7609"/>
            <a:ext cx="9130473" cy="5135891"/>
          </a:xfrm>
          <a:prstGeom prst="rect">
            <a:avLst/>
          </a:prstGeom>
        </p:spPr>
      </p:pic>
      <p:sp>
        <p:nvSpPr>
          <p:cNvPr id="2" name="Title 1"/>
          <p:cNvSpPr>
            <a:spLocks noGrp="1"/>
          </p:cNvSpPr>
          <p:nvPr>
            <p:ph type="title"/>
          </p:nvPr>
        </p:nvSpPr>
        <p:spPr>
          <a:xfrm>
            <a:off x="4659661" y="273844"/>
            <a:ext cx="4265391" cy="994172"/>
          </a:xfrm>
        </p:spPr>
        <p:txBody>
          <a:bodyPr anchor="t">
            <a:normAutofit/>
          </a:bodyPr>
          <a:lstStyle>
            <a:lvl1pPr algn="ctr">
              <a:defRPr sz="2800" b="0" i="0" baseline="0">
                <a:latin typeface="Arial" charset="0"/>
                <a:ea typeface="Arial" charset="0"/>
                <a:cs typeface="Arial" charset="0"/>
              </a:defRPr>
            </a:lvl1pPr>
          </a:lstStyle>
          <a:p>
            <a:r>
              <a:rPr lang="en-US" dirty="0"/>
              <a:t>Click to edit Master title style</a:t>
            </a:r>
          </a:p>
        </p:txBody>
      </p:sp>
      <p:sp>
        <p:nvSpPr>
          <p:cNvPr id="5" name="Content Placeholder 2"/>
          <p:cNvSpPr>
            <a:spLocks noGrp="1"/>
          </p:cNvSpPr>
          <p:nvPr>
            <p:ph idx="1"/>
          </p:nvPr>
        </p:nvSpPr>
        <p:spPr>
          <a:xfrm>
            <a:off x="4656523" y="1369219"/>
            <a:ext cx="4253161" cy="1358613"/>
          </a:xfrm>
        </p:spPr>
        <p:txBody>
          <a:bodyPr/>
          <a:lstStyle/>
          <a:p>
            <a:pPr lvl="0"/>
            <a:r>
              <a:rPr lang="en-US" dirty="0"/>
              <a:t>Click to edit Master text styles</a:t>
            </a:r>
          </a:p>
          <a:p>
            <a:pPr lvl="1"/>
            <a:r>
              <a:rPr lang="en-US" dirty="0"/>
              <a:t>Second level</a:t>
            </a: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slide 2 (without logo + taglin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stretch>
            <a:fillRect/>
          </a:stretch>
        </p:blipFill>
        <p:spPr>
          <a:xfrm>
            <a:off x="0" y="5326"/>
            <a:ext cx="9130473" cy="5135891"/>
          </a:xfrm>
          <a:prstGeom prst="rect">
            <a:avLst/>
          </a:prstGeom>
        </p:spPr>
      </p:pic>
      <p:sp>
        <p:nvSpPr>
          <p:cNvPr id="2" name="Title 1"/>
          <p:cNvSpPr>
            <a:spLocks noGrp="1"/>
          </p:cNvSpPr>
          <p:nvPr>
            <p:ph type="title"/>
          </p:nvPr>
        </p:nvSpPr>
        <p:spPr>
          <a:xfrm>
            <a:off x="4610420" y="281527"/>
            <a:ext cx="4306948" cy="994172"/>
          </a:xfrm>
        </p:spPr>
        <p:txBody>
          <a:bodyPr anchor="t">
            <a:normAutofit/>
          </a:bodyPr>
          <a:lstStyle>
            <a:lvl1pPr algn="ctr">
              <a:defRPr sz="2800" b="0" i="0" baseline="0">
                <a:latin typeface="Arial" charset="0"/>
                <a:ea typeface="Arial" charset="0"/>
                <a:cs typeface="Arial" charset="0"/>
              </a:defRPr>
            </a:lvl1pPr>
          </a:lstStyle>
          <a:p>
            <a:r>
              <a:rPr lang="en-US" dirty="0"/>
              <a:t>Click to edit Master title style</a:t>
            </a:r>
          </a:p>
        </p:txBody>
      </p:sp>
      <p:sp>
        <p:nvSpPr>
          <p:cNvPr id="3" name="Content Placeholder 2"/>
          <p:cNvSpPr>
            <a:spLocks noGrp="1"/>
          </p:cNvSpPr>
          <p:nvPr>
            <p:ph idx="1"/>
          </p:nvPr>
        </p:nvSpPr>
        <p:spPr>
          <a:xfrm>
            <a:off x="4610420" y="1376902"/>
            <a:ext cx="4306948" cy="282626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Sidebar 2">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1522"/>
            <a:ext cx="9130471" cy="5140455"/>
          </a:xfrm>
          <a:prstGeom prst="rect">
            <a:avLst/>
          </a:prstGeom>
        </p:spPr>
      </p:pic>
      <p:sp>
        <p:nvSpPr>
          <p:cNvPr id="2" name="Title 1"/>
          <p:cNvSpPr>
            <a:spLocks noGrp="1"/>
          </p:cNvSpPr>
          <p:nvPr>
            <p:ph type="title"/>
          </p:nvPr>
        </p:nvSpPr>
        <p:spPr>
          <a:xfrm>
            <a:off x="2351314" y="274639"/>
            <a:ext cx="6569849" cy="708918"/>
          </a:xfrm>
        </p:spPr>
        <p:txBody>
          <a:bodyPr anchor="t"/>
          <a:lstStyle/>
          <a:p>
            <a:r>
              <a:rPr lang="en-US"/>
              <a:t>Click to edit Master title style</a:t>
            </a:r>
          </a:p>
        </p:txBody>
      </p:sp>
      <p:sp>
        <p:nvSpPr>
          <p:cNvPr id="3" name="Content Placeholder 2"/>
          <p:cNvSpPr>
            <a:spLocks noGrp="1"/>
          </p:cNvSpPr>
          <p:nvPr>
            <p:ph idx="1"/>
          </p:nvPr>
        </p:nvSpPr>
        <p:spPr>
          <a:xfrm>
            <a:off x="2351314" y="1068081"/>
            <a:ext cx="6569849" cy="3834332"/>
          </a:xfrm>
        </p:spPr>
        <p:txBody>
          <a:bodyPr anchor="t"/>
          <a:lstStyle>
            <a:lvl1pPr>
              <a:defRPr sz="2400" baseline="0"/>
            </a:lvl1pPr>
            <a:lvl2pPr>
              <a:defRPr sz="2000" baseline="0"/>
            </a:lvl2pPr>
            <a:lvl3pPr>
              <a:defRPr sz="1800" baseline="0"/>
            </a:lvl3pPr>
            <a:lvl4pPr>
              <a:defRPr sz="1600" baseline="0"/>
            </a:lvl4pPr>
            <a:lvl5pPr>
              <a:defRPr sz="140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slide 3 (without logo + tagline)">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stretch>
            <a:fillRect/>
          </a:stretch>
        </p:blipFill>
        <p:spPr>
          <a:xfrm>
            <a:off x="0" y="5326"/>
            <a:ext cx="9130473" cy="5135891"/>
          </a:xfrm>
          <a:prstGeom prst="rect">
            <a:avLst/>
          </a:prstGeom>
        </p:spPr>
      </p:pic>
      <p:sp>
        <p:nvSpPr>
          <p:cNvPr id="2" name="Title 1"/>
          <p:cNvSpPr>
            <a:spLocks noGrp="1"/>
          </p:cNvSpPr>
          <p:nvPr>
            <p:ph type="title"/>
          </p:nvPr>
        </p:nvSpPr>
        <p:spPr>
          <a:xfrm>
            <a:off x="3480867" y="273844"/>
            <a:ext cx="5428817" cy="994172"/>
          </a:xfrm>
        </p:spPr>
        <p:txBody>
          <a:bodyPr anchor="t">
            <a:normAutofit/>
          </a:bodyPr>
          <a:lstStyle>
            <a:lvl1pPr algn="ctr">
              <a:defRPr sz="2500" b="0" i="0" baseline="0">
                <a:latin typeface="Arial" charset="0"/>
                <a:ea typeface="Arial" charset="0"/>
                <a:cs typeface="Arial" charset="0"/>
              </a:defRPr>
            </a:lvl1pPr>
          </a:lstStyle>
          <a:p>
            <a:r>
              <a:rPr lang="en-US" dirty="0"/>
              <a:t>Click to edit Master title style</a:t>
            </a:r>
          </a:p>
        </p:txBody>
      </p:sp>
      <p:sp>
        <p:nvSpPr>
          <p:cNvPr id="3" name="Content Placeholder 2"/>
          <p:cNvSpPr>
            <a:spLocks noGrp="1"/>
          </p:cNvSpPr>
          <p:nvPr>
            <p:ph idx="1"/>
          </p:nvPr>
        </p:nvSpPr>
        <p:spPr>
          <a:xfrm>
            <a:off x="3480867" y="1369219"/>
            <a:ext cx="5428817" cy="282626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slide 1 (with logo + tagline)">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522"/>
            <a:ext cx="9130473" cy="5140456"/>
          </a:xfrm>
          <a:prstGeom prst="rect">
            <a:avLst/>
          </a:prstGeom>
        </p:spPr>
      </p:pic>
      <p:sp>
        <p:nvSpPr>
          <p:cNvPr id="2" name="Title 1"/>
          <p:cNvSpPr>
            <a:spLocks noGrp="1"/>
          </p:cNvSpPr>
          <p:nvPr>
            <p:ph type="title"/>
          </p:nvPr>
        </p:nvSpPr>
        <p:spPr>
          <a:xfrm>
            <a:off x="4659661" y="273844"/>
            <a:ext cx="4265391" cy="994172"/>
          </a:xfrm>
        </p:spPr>
        <p:txBody>
          <a:bodyPr anchor="t">
            <a:normAutofit/>
          </a:bodyPr>
          <a:lstStyle>
            <a:lvl1pPr algn="ctr">
              <a:defRPr sz="2800" b="0" i="0" baseline="0">
                <a:latin typeface="Arial" charset="0"/>
                <a:ea typeface="Arial" charset="0"/>
                <a:cs typeface="Arial" charset="0"/>
              </a:defRPr>
            </a:lvl1pPr>
          </a:lstStyle>
          <a:p>
            <a:r>
              <a:rPr lang="en-US"/>
              <a:t>Click to edit Master title style</a:t>
            </a:r>
          </a:p>
        </p:txBody>
      </p:sp>
      <p:sp>
        <p:nvSpPr>
          <p:cNvPr id="5" name="Content Placeholder 2"/>
          <p:cNvSpPr>
            <a:spLocks noGrp="1"/>
          </p:cNvSpPr>
          <p:nvPr>
            <p:ph idx="1"/>
          </p:nvPr>
        </p:nvSpPr>
        <p:spPr>
          <a:xfrm>
            <a:off x="4656523" y="1369219"/>
            <a:ext cx="4253161" cy="1358613"/>
          </a:xfrm>
        </p:spPr>
        <p:txBody>
          <a:body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405895302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slide 2 (without logo + taglin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522"/>
            <a:ext cx="9130473" cy="5140456"/>
          </a:xfrm>
          <a:prstGeom prst="rect">
            <a:avLst/>
          </a:prstGeom>
        </p:spPr>
      </p:pic>
      <p:sp>
        <p:nvSpPr>
          <p:cNvPr id="2" name="Title 1"/>
          <p:cNvSpPr>
            <a:spLocks noGrp="1"/>
          </p:cNvSpPr>
          <p:nvPr>
            <p:ph type="title"/>
          </p:nvPr>
        </p:nvSpPr>
        <p:spPr>
          <a:xfrm>
            <a:off x="4610420" y="281527"/>
            <a:ext cx="4306948" cy="994172"/>
          </a:xfrm>
        </p:spPr>
        <p:txBody>
          <a:bodyPr anchor="t">
            <a:normAutofit/>
          </a:bodyPr>
          <a:lstStyle>
            <a:lvl1pPr algn="ctr">
              <a:defRPr sz="2800" b="0" i="0" baseline="0">
                <a:latin typeface="Arial" charset="0"/>
                <a:ea typeface="Arial" charset="0"/>
                <a:cs typeface="Arial" charset="0"/>
              </a:defRPr>
            </a:lvl1pPr>
          </a:lstStyle>
          <a:p>
            <a:r>
              <a:rPr lang="en-US"/>
              <a:t>Click to edit Master title style</a:t>
            </a:r>
          </a:p>
        </p:txBody>
      </p:sp>
      <p:sp>
        <p:nvSpPr>
          <p:cNvPr id="3" name="Content Placeholder 2"/>
          <p:cNvSpPr>
            <a:spLocks noGrp="1"/>
          </p:cNvSpPr>
          <p:nvPr>
            <p:ph idx="1"/>
          </p:nvPr>
        </p:nvSpPr>
        <p:spPr>
          <a:xfrm>
            <a:off x="4610420" y="1376902"/>
            <a:ext cx="4306948" cy="28262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1932406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slide 3 (without logo + tagline)">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522"/>
            <a:ext cx="9130473" cy="5140456"/>
          </a:xfrm>
          <a:prstGeom prst="rect">
            <a:avLst/>
          </a:prstGeom>
        </p:spPr>
      </p:pic>
      <p:sp>
        <p:nvSpPr>
          <p:cNvPr id="2" name="Title 1"/>
          <p:cNvSpPr>
            <a:spLocks noGrp="1"/>
          </p:cNvSpPr>
          <p:nvPr>
            <p:ph type="title"/>
          </p:nvPr>
        </p:nvSpPr>
        <p:spPr>
          <a:xfrm>
            <a:off x="3480867" y="273844"/>
            <a:ext cx="5428817" cy="994172"/>
          </a:xfrm>
        </p:spPr>
        <p:txBody>
          <a:bodyPr anchor="t">
            <a:normAutofit/>
          </a:bodyPr>
          <a:lstStyle>
            <a:lvl1pPr algn="ctr">
              <a:defRPr sz="2500" b="0" i="0" baseline="0">
                <a:latin typeface="Arial" charset="0"/>
                <a:ea typeface="Arial" charset="0"/>
                <a:cs typeface="Arial" charset="0"/>
              </a:defRPr>
            </a:lvl1pPr>
          </a:lstStyle>
          <a:p>
            <a:r>
              <a:rPr lang="en-US"/>
              <a:t>Click to edit Master title style</a:t>
            </a:r>
          </a:p>
        </p:txBody>
      </p:sp>
      <p:sp>
        <p:nvSpPr>
          <p:cNvPr id="3" name="Content Placeholder 2"/>
          <p:cNvSpPr>
            <a:spLocks noGrp="1"/>
          </p:cNvSpPr>
          <p:nvPr>
            <p:ph idx="1"/>
          </p:nvPr>
        </p:nvSpPr>
        <p:spPr>
          <a:xfrm>
            <a:off x="3480867" y="1369219"/>
            <a:ext cx="5428817" cy="28262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7341039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Sidebar 1">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522"/>
            <a:ext cx="9130473" cy="5140456"/>
          </a:xfrm>
          <a:prstGeom prst="rect">
            <a:avLst/>
          </a:prstGeom>
        </p:spPr>
      </p:pic>
      <p:sp>
        <p:nvSpPr>
          <p:cNvPr id="2" name="Title 1"/>
          <p:cNvSpPr>
            <a:spLocks noGrp="1"/>
          </p:cNvSpPr>
          <p:nvPr>
            <p:ph type="title"/>
          </p:nvPr>
        </p:nvSpPr>
        <p:spPr>
          <a:xfrm>
            <a:off x="2351314" y="274639"/>
            <a:ext cx="6569849" cy="708918"/>
          </a:xfrm>
        </p:spPr>
        <p:txBody>
          <a:bodyPr anchor="t"/>
          <a:lstStyle/>
          <a:p>
            <a:r>
              <a:rPr lang="en-US"/>
              <a:t>Click to edit Master title style</a:t>
            </a:r>
          </a:p>
        </p:txBody>
      </p:sp>
      <p:sp>
        <p:nvSpPr>
          <p:cNvPr id="3" name="Content Placeholder 2"/>
          <p:cNvSpPr>
            <a:spLocks noGrp="1"/>
          </p:cNvSpPr>
          <p:nvPr>
            <p:ph idx="1"/>
          </p:nvPr>
        </p:nvSpPr>
        <p:spPr>
          <a:xfrm>
            <a:off x="2351314" y="1068081"/>
            <a:ext cx="6569849" cy="3834332"/>
          </a:xfrm>
        </p:spPr>
        <p:txBody>
          <a:bodyPr anchor="t"/>
          <a:lstStyle>
            <a:lvl1pPr>
              <a:defRPr sz="2400" baseline="0"/>
            </a:lvl1pPr>
            <a:lvl2pPr>
              <a:defRPr sz="2000" baseline="0"/>
            </a:lvl2pPr>
            <a:lvl3pPr>
              <a:defRPr sz="1800" baseline="0"/>
            </a:lvl3pPr>
            <a:lvl4pPr>
              <a:defRPr sz="1600" baseline="0"/>
            </a:lvl4pPr>
            <a:lvl5pPr>
              <a:defRPr sz="140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51816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Sidebar 2">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522"/>
            <a:ext cx="9130473" cy="5140456"/>
          </a:xfrm>
          <a:prstGeom prst="rect">
            <a:avLst/>
          </a:prstGeom>
        </p:spPr>
      </p:pic>
      <p:sp>
        <p:nvSpPr>
          <p:cNvPr id="2" name="Title 1"/>
          <p:cNvSpPr>
            <a:spLocks noGrp="1"/>
          </p:cNvSpPr>
          <p:nvPr>
            <p:ph type="title"/>
          </p:nvPr>
        </p:nvSpPr>
        <p:spPr>
          <a:xfrm>
            <a:off x="2351314" y="274639"/>
            <a:ext cx="6569849" cy="708918"/>
          </a:xfrm>
        </p:spPr>
        <p:txBody>
          <a:bodyPr anchor="t"/>
          <a:lstStyle/>
          <a:p>
            <a:r>
              <a:rPr lang="en-US"/>
              <a:t>Click to edit Master title style</a:t>
            </a:r>
          </a:p>
        </p:txBody>
      </p:sp>
      <p:sp>
        <p:nvSpPr>
          <p:cNvPr id="3" name="Content Placeholder 2"/>
          <p:cNvSpPr>
            <a:spLocks noGrp="1"/>
          </p:cNvSpPr>
          <p:nvPr>
            <p:ph idx="1"/>
          </p:nvPr>
        </p:nvSpPr>
        <p:spPr>
          <a:xfrm>
            <a:off x="2351314" y="1068081"/>
            <a:ext cx="6569849" cy="3834332"/>
          </a:xfrm>
        </p:spPr>
        <p:txBody>
          <a:bodyPr anchor="t"/>
          <a:lstStyle>
            <a:lvl1pPr>
              <a:defRPr sz="2400" baseline="0"/>
            </a:lvl1pPr>
            <a:lvl2pPr>
              <a:defRPr sz="2000" baseline="0"/>
            </a:lvl2pPr>
            <a:lvl3pPr>
              <a:defRPr sz="1800" baseline="0"/>
            </a:lvl3pPr>
            <a:lvl4pPr>
              <a:defRPr sz="1600" baseline="0"/>
            </a:lvl4pPr>
            <a:lvl5pPr>
              <a:defRPr sz="140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351443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Sidebar 3">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522"/>
            <a:ext cx="9130473" cy="5140456"/>
          </a:xfrm>
          <a:prstGeom prst="rect">
            <a:avLst/>
          </a:prstGeom>
        </p:spPr>
      </p:pic>
      <p:sp>
        <p:nvSpPr>
          <p:cNvPr id="2" name="Title 1"/>
          <p:cNvSpPr>
            <a:spLocks noGrp="1"/>
          </p:cNvSpPr>
          <p:nvPr>
            <p:ph type="title"/>
          </p:nvPr>
        </p:nvSpPr>
        <p:spPr>
          <a:xfrm>
            <a:off x="2351314" y="274639"/>
            <a:ext cx="6569849" cy="708918"/>
          </a:xfrm>
        </p:spPr>
        <p:txBody>
          <a:bodyPr anchor="t"/>
          <a:lstStyle/>
          <a:p>
            <a:r>
              <a:rPr lang="en-US"/>
              <a:t>Click to edit Master title style</a:t>
            </a:r>
          </a:p>
        </p:txBody>
      </p:sp>
      <p:sp>
        <p:nvSpPr>
          <p:cNvPr id="3" name="Content Placeholder 2"/>
          <p:cNvSpPr>
            <a:spLocks noGrp="1"/>
          </p:cNvSpPr>
          <p:nvPr>
            <p:ph idx="1"/>
          </p:nvPr>
        </p:nvSpPr>
        <p:spPr>
          <a:xfrm>
            <a:off x="2351314" y="1068081"/>
            <a:ext cx="6569849" cy="3834332"/>
          </a:xfrm>
        </p:spPr>
        <p:txBody>
          <a:bodyPr anchor="t"/>
          <a:lstStyle>
            <a:lvl1pPr>
              <a:defRPr sz="2400" baseline="0"/>
            </a:lvl1pPr>
            <a:lvl2pPr>
              <a:defRPr sz="2000" baseline="0"/>
            </a:lvl2pPr>
            <a:lvl3pPr>
              <a:defRPr sz="1800" baseline="0"/>
            </a:lvl3pPr>
            <a:lvl4pPr>
              <a:defRPr sz="1600" baseline="0"/>
            </a:lvl4pPr>
            <a:lvl5pPr>
              <a:defRPr sz="140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990570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Sidebar 4">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522"/>
            <a:ext cx="9130473" cy="5140456"/>
          </a:xfrm>
          <a:prstGeom prst="rect">
            <a:avLst/>
          </a:prstGeom>
        </p:spPr>
      </p:pic>
      <p:sp>
        <p:nvSpPr>
          <p:cNvPr id="2" name="Title 1"/>
          <p:cNvSpPr>
            <a:spLocks noGrp="1"/>
          </p:cNvSpPr>
          <p:nvPr>
            <p:ph type="title"/>
          </p:nvPr>
        </p:nvSpPr>
        <p:spPr>
          <a:xfrm>
            <a:off x="2351314" y="274639"/>
            <a:ext cx="6569849" cy="708918"/>
          </a:xfrm>
        </p:spPr>
        <p:txBody>
          <a:bodyPr anchor="t"/>
          <a:lstStyle/>
          <a:p>
            <a:r>
              <a:rPr lang="en-US"/>
              <a:t>Click to edit Master title style</a:t>
            </a:r>
          </a:p>
        </p:txBody>
      </p:sp>
      <p:sp>
        <p:nvSpPr>
          <p:cNvPr id="3" name="Content Placeholder 2"/>
          <p:cNvSpPr>
            <a:spLocks noGrp="1"/>
          </p:cNvSpPr>
          <p:nvPr>
            <p:ph idx="1"/>
          </p:nvPr>
        </p:nvSpPr>
        <p:spPr>
          <a:xfrm>
            <a:off x="2351314" y="1068081"/>
            <a:ext cx="6569849" cy="3834332"/>
          </a:xfrm>
        </p:spPr>
        <p:txBody>
          <a:bodyPr anchor="t"/>
          <a:lstStyle>
            <a:lvl1pPr>
              <a:defRPr sz="2400" baseline="0"/>
            </a:lvl1pPr>
            <a:lvl2pPr>
              <a:defRPr sz="2000" baseline="0"/>
            </a:lvl2pPr>
            <a:lvl3pPr>
              <a:defRPr sz="1800" baseline="0"/>
            </a:lvl3pPr>
            <a:lvl4pPr>
              <a:defRPr sz="1600" baseline="0"/>
            </a:lvl4pPr>
            <a:lvl5pPr>
              <a:defRPr sz="140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2394448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Sidebar 5">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522"/>
            <a:ext cx="9130473" cy="5140456"/>
          </a:xfrm>
          <a:prstGeom prst="rect">
            <a:avLst/>
          </a:prstGeom>
        </p:spPr>
      </p:pic>
      <p:sp>
        <p:nvSpPr>
          <p:cNvPr id="2" name="Title 1"/>
          <p:cNvSpPr>
            <a:spLocks noGrp="1"/>
          </p:cNvSpPr>
          <p:nvPr>
            <p:ph type="title"/>
          </p:nvPr>
        </p:nvSpPr>
        <p:spPr>
          <a:xfrm>
            <a:off x="2351314" y="274639"/>
            <a:ext cx="6569849" cy="708918"/>
          </a:xfrm>
        </p:spPr>
        <p:txBody>
          <a:bodyPr anchor="t"/>
          <a:lstStyle/>
          <a:p>
            <a:r>
              <a:rPr lang="en-US"/>
              <a:t>Click to edit Master title style</a:t>
            </a:r>
          </a:p>
        </p:txBody>
      </p:sp>
      <p:sp>
        <p:nvSpPr>
          <p:cNvPr id="3" name="Content Placeholder 2"/>
          <p:cNvSpPr>
            <a:spLocks noGrp="1"/>
          </p:cNvSpPr>
          <p:nvPr>
            <p:ph idx="1"/>
          </p:nvPr>
        </p:nvSpPr>
        <p:spPr>
          <a:xfrm>
            <a:off x="2351314" y="1068081"/>
            <a:ext cx="6569849" cy="3834332"/>
          </a:xfrm>
        </p:spPr>
        <p:txBody>
          <a:bodyPr anchor="t"/>
          <a:lstStyle>
            <a:lvl1pPr>
              <a:defRPr sz="2400" baseline="0"/>
            </a:lvl1pPr>
            <a:lvl2pPr>
              <a:defRPr sz="2000" baseline="0"/>
            </a:lvl2pPr>
            <a:lvl3pPr>
              <a:defRPr sz="1800" baseline="0"/>
            </a:lvl3pPr>
            <a:lvl4pPr>
              <a:defRPr sz="1600" baseline="0"/>
            </a:lvl4pPr>
            <a:lvl5pPr>
              <a:defRPr sz="140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3647185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Sidebar 6">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522"/>
            <a:ext cx="9130473" cy="5140456"/>
          </a:xfrm>
          <a:prstGeom prst="rect">
            <a:avLst/>
          </a:prstGeom>
        </p:spPr>
      </p:pic>
      <p:sp>
        <p:nvSpPr>
          <p:cNvPr id="2" name="Title 1"/>
          <p:cNvSpPr>
            <a:spLocks noGrp="1"/>
          </p:cNvSpPr>
          <p:nvPr>
            <p:ph type="title"/>
          </p:nvPr>
        </p:nvSpPr>
        <p:spPr>
          <a:xfrm>
            <a:off x="2351314" y="274639"/>
            <a:ext cx="6569849" cy="708918"/>
          </a:xfrm>
        </p:spPr>
        <p:txBody>
          <a:bodyPr anchor="t"/>
          <a:lstStyle/>
          <a:p>
            <a:r>
              <a:rPr lang="en-US"/>
              <a:t>Click to edit Master title style</a:t>
            </a:r>
          </a:p>
        </p:txBody>
      </p:sp>
      <p:sp>
        <p:nvSpPr>
          <p:cNvPr id="3" name="Content Placeholder 2"/>
          <p:cNvSpPr>
            <a:spLocks noGrp="1"/>
          </p:cNvSpPr>
          <p:nvPr>
            <p:ph idx="1"/>
          </p:nvPr>
        </p:nvSpPr>
        <p:spPr>
          <a:xfrm>
            <a:off x="2351314" y="1068081"/>
            <a:ext cx="6569849" cy="3834332"/>
          </a:xfrm>
        </p:spPr>
        <p:txBody>
          <a:bodyPr anchor="t"/>
          <a:lstStyle>
            <a:lvl1pPr>
              <a:defRPr sz="2400" baseline="0"/>
            </a:lvl1pPr>
            <a:lvl2pPr>
              <a:defRPr sz="2000" baseline="0"/>
            </a:lvl2pPr>
            <a:lvl3pPr>
              <a:defRPr sz="1800" baseline="0"/>
            </a:lvl3pPr>
            <a:lvl4pPr>
              <a:defRPr sz="1600" baseline="0"/>
            </a:lvl4pPr>
            <a:lvl5pPr>
              <a:defRPr sz="140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721505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Sidebar 3">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521"/>
            <a:ext cx="9130471" cy="5140455"/>
          </a:xfrm>
          <a:prstGeom prst="rect">
            <a:avLst/>
          </a:prstGeom>
        </p:spPr>
      </p:pic>
      <p:sp>
        <p:nvSpPr>
          <p:cNvPr id="2" name="Title 1"/>
          <p:cNvSpPr>
            <a:spLocks noGrp="1"/>
          </p:cNvSpPr>
          <p:nvPr>
            <p:ph type="title"/>
          </p:nvPr>
        </p:nvSpPr>
        <p:spPr>
          <a:xfrm>
            <a:off x="2351314" y="274639"/>
            <a:ext cx="6569849" cy="708918"/>
          </a:xfrm>
        </p:spPr>
        <p:txBody>
          <a:bodyPr anchor="t"/>
          <a:lstStyle/>
          <a:p>
            <a:r>
              <a:rPr lang="en-US"/>
              <a:t>Click to edit Master title style</a:t>
            </a:r>
          </a:p>
        </p:txBody>
      </p:sp>
      <p:sp>
        <p:nvSpPr>
          <p:cNvPr id="3" name="Content Placeholder 2"/>
          <p:cNvSpPr>
            <a:spLocks noGrp="1"/>
          </p:cNvSpPr>
          <p:nvPr>
            <p:ph idx="1"/>
          </p:nvPr>
        </p:nvSpPr>
        <p:spPr>
          <a:xfrm>
            <a:off x="2351314" y="1068081"/>
            <a:ext cx="6569849" cy="3834332"/>
          </a:xfrm>
        </p:spPr>
        <p:txBody>
          <a:bodyPr anchor="t"/>
          <a:lstStyle>
            <a:lvl1pPr>
              <a:defRPr sz="2400" baseline="0"/>
            </a:lvl1pPr>
            <a:lvl2pPr>
              <a:defRPr sz="2000" baseline="0"/>
            </a:lvl2pPr>
            <a:lvl3pPr>
              <a:defRPr sz="1800" baseline="0"/>
            </a:lvl3pPr>
            <a:lvl4pPr>
              <a:defRPr sz="1600" baseline="0"/>
            </a:lvl4pPr>
            <a:lvl5pPr>
              <a:defRPr sz="140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Sidebar 7">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522"/>
            <a:ext cx="9130473" cy="5140456"/>
          </a:xfrm>
          <a:prstGeom prst="rect">
            <a:avLst/>
          </a:prstGeom>
        </p:spPr>
      </p:pic>
      <p:sp>
        <p:nvSpPr>
          <p:cNvPr id="2" name="Title 1"/>
          <p:cNvSpPr>
            <a:spLocks noGrp="1"/>
          </p:cNvSpPr>
          <p:nvPr>
            <p:ph type="title"/>
          </p:nvPr>
        </p:nvSpPr>
        <p:spPr>
          <a:xfrm>
            <a:off x="2351314" y="274639"/>
            <a:ext cx="6569849" cy="708918"/>
          </a:xfrm>
        </p:spPr>
        <p:txBody>
          <a:bodyPr anchor="t"/>
          <a:lstStyle/>
          <a:p>
            <a:r>
              <a:rPr lang="en-US"/>
              <a:t>Click to edit Master title style</a:t>
            </a:r>
          </a:p>
        </p:txBody>
      </p:sp>
      <p:sp>
        <p:nvSpPr>
          <p:cNvPr id="3" name="Content Placeholder 2"/>
          <p:cNvSpPr>
            <a:spLocks noGrp="1"/>
          </p:cNvSpPr>
          <p:nvPr>
            <p:ph idx="1"/>
          </p:nvPr>
        </p:nvSpPr>
        <p:spPr>
          <a:xfrm>
            <a:off x="2351314" y="1068081"/>
            <a:ext cx="6569849" cy="3834332"/>
          </a:xfrm>
        </p:spPr>
        <p:txBody>
          <a:bodyPr anchor="t"/>
          <a:lstStyle>
            <a:lvl1pPr>
              <a:defRPr sz="2400" baseline="0"/>
            </a:lvl1pPr>
            <a:lvl2pPr>
              <a:defRPr sz="2000" baseline="0"/>
            </a:lvl2pPr>
            <a:lvl3pPr>
              <a:defRPr sz="1800" baseline="0"/>
            </a:lvl3pPr>
            <a:lvl4pPr>
              <a:defRPr sz="1600" baseline="0"/>
            </a:lvl4pPr>
            <a:lvl5pPr>
              <a:defRPr sz="140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3570624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Sidebar 8">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522"/>
            <a:ext cx="9130473" cy="5140456"/>
          </a:xfrm>
          <a:prstGeom prst="rect">
            <a:avLst/>
          </a:prstGeom>
        </p:spPr>
      </p:pic>
      <p:sp>
        <p:nvSpPr>
          <p:cNvPr id="2" name="Title 1"/>
          <p:cNvSpPr>
            <a:spLocks noGrp="1"/>
          </p:cNvSpPr>
          <p:nvPr>
            <p:ph type="title"/>
          </p:nvPr>
        </p:nvSpPr>
        <p:spPr>
          <a:xfrm>
            <a:off x="2351314" y="274639"/>
            <a:ext cx="6569849" cy="708918"/>
          </a:xfrm>
        </p:spPr>
        <p:txBody>
          <a:bodyPr anchor="t"/>
          <a:lstStyle/>
          <a:p>
            <a:r>
              <a:rPr lang="en-US"/>
              <a:t>Click to edit Master title style</a:t>
            </a:r>
          </a:p>
        </p:txBody>
      </p:sp>
      <p:sp>
        <p:nvSpPr>
          <p:cNvPr id="3" name="Content Placeholder 2"/>
          <p:cNvSpPr>
            <a:spLocks noGrp="1"/>
          </p:cNvSpPr>
          <p:nvPr>
            <p:ph idx="1"/>
          </p:nvPr>
        </p:nvSpPr>
        <p:spPr>
          <a:xfrm>
            <a:off x="2351314" y="1068081"/>
            <a:ext cx="6569849" cy="3834332"/>
          </a:xfrm>
        </p:spPr>
        <p:txBody>
          <a:bodyPr anchor="t"/>
          <a:lstStyle>
            <a:lvl1pPr>
              <a:defRPr sz="2400" baseline="0"/>
            </a:lvl1pPr>
            <a:lvl2pPr>
              <a:defRPr sz="2000" baseline="0"/>
            </a:lvl2pPr>
            <a:lvl3pPr>
              <a:defRPr sz="1800" baseline="0"/>
            </a:lvl3pPr>
            <a:lvl4pPr>
              <a:defRPr sz="1600" baseline="0"/>
            </a:lvl4pPr>
            <a:lvl5pPr>
              <a:defRPr sz="140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5776261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Sidebar 9">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522"/>
            <a:ext cx="9130473" cy="5140456"/>
          </a:xfrm>
          <a:prstGeom prst="rect">
            <a:avLst/>
          </a:prstGeom>
        </p:spPr>
      </p:pic>
      <p:sp>
        <p:nvSpPr>
          <p:cNvPr id="2" name="Title 1"/>
          <p:cNvSpPr>
            <a:spLocks noGrp="1"/>
          </p:cNvSpPr>
          <p:nvPr>
            <p:ph type="title"/>
          </p:nvPr>
        </p:nvSpPr>
        <p:spPr>
          <a:xfrm>
            <a:off x="2351314" y="274639"/>
            <a:ext cx="6569849" cy="708918"/>
          </a:xfrm>
        </p:spPr>
        <p:txBody>
          <a:bodyPr anchor="t"/>
          <a:lstStyle/>
          <a:p>
            <a:r>
              <a:rPr lang="en-US"/>
              <a:t>Click to edit Master title style</a:t>
            </a:r>
          </a:p>
        </p:txBody>
      </p:sp>
      <p:sp>
        <p:nvSpPr>
          <p:cNvPr id="3" name="Content Placeholder 2"/>
          <p:cNvSpPr>
            <a:spLocks noGrp="1"/>
          </p:cNvSpPr>
          <p:nvPr>
            <p:ph idx="1"/>
          </p:nvPr>
        </p:nvSpPr>
        <p:spPr>
          <a:xfrm>
            <a:off x="2351314" y="1068081"/>
            <a:ext cx="6569849" cy="3834332"/>
          </a:xfrm>
        </p:spPr>
        <p:txBody>
          <a:bodyPr anchor="t"/>
          <a:lstStyle>
            <a:lvl1pPr>
              <a:defRPr sz="2400" baseline="0"/>
            </a:lvl1pPr>
            <a:lvl2pPr>
              <a:defRPr sz="2000" baseline="0"/>
            </a:lvl2pPr>
            <a:lvl3pPr>
              <a:defRPr sz="1800" baseline="0"/>
            </a:lvl3pPr>
            <a:lvl4pPr>
              <a:defRPr sz="1600" baseline="0"/>
            </a:lvl4pPr>
            <a:lvl5pPr>
              <a:defRPr sz="140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5703524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Sidebar 10">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521"/>
            <a:ext cx="9130473" cy="5140456"/>
          </a:xfrm>
          <a:prstGeom prst="rect">
            <a:avLst/>
          </a:prstGeom>
        </p:spPr>
      </p:pic>
      <p:sp>
        <p:nvSpPr>
          <p:cNvPr id="2" name="Title 1"/>
          <p:cNvSpPr>
            <a:spLocks noGrp="1"/>
          </p:cNvSpPr>
          <p:nvPr>
            <p:ph type="title"/>
          </p:nvPr>
        </p:nvSpPr>
        <p:spPr>
          <a:xfrm>
            <a:off x="2351314" y="274639"/>
            <a:ext cx="6569849" cy="708918"/>
          </a:xfrm>
        </p:spPr>
        <p:txBody>
          <a:bodyPr anchor="t"/>
          <a:lstStyle/>
          <a:p>
            <a:r>
              <a:rPr lang="en-US"/>
              <a:t>Click to edit Master title style</a:t>
            </a:r>
          </a:p>
        </p:txBody>
      </p:sp>
      <p:sp>
        <p:nvSpPr>
          <p:cNvPr id="3" name="Content Placeholder 2"/>
          <p:cNvSpPr>
            <a:spLocks noGrp="1"/>
          </p:cNvSpPr>
          <p:nvPr>
            <p:ph idx="1"/>
          </p:nvPr>
        </p:nvSpPr>
        <p:spPr>
          <a:xfrm>
            <a:off x="2351314" y="1068081"/>
            <a:ext cx="6569849" cy="3834332"/>
          </a:xfrm>
        </p:spPr>
        <p:txBody>
          <a:bodyPr anchor="t"/>
          <a:lstStyle>
            <a:lvl1pPr>
              <a:defRPr sz="2400" baseline="0"/>
            </a:lvl1pPr>
            <a:lvl2pPr>
              <a:defRPr sz="2000" baseline="0"/>
            </a:lvl2pPr>
            <a:lvl3pPr>
              <a:defRPr sz="1800" baseline="0"/>
            </a:lvl3pPr>
            <a:lvl4pPr>
              <a:defRPr sz="1600" baseline="0"/>
            </a:lvl4pPr>
            <a:lvl5pPr>
              <a:defRPr sz="140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7375376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Sidebar 11">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522"/>
            <a:ext cx="9130473" cy="5140456"/>
          </a:xfrm>
          <a:prstGeom prst="rect">
            <a:avLst/>
          </a:prstGeom>
        </p:spPr>
      </p:pic>
      <p:sp>
        <p:nvSpPr>
          <p:cNvPr id="2" name="Title 1"/>
          <p:cNvSpPr>
            <a:spLocks noGrp="1"/>
          </p:cNvSpPr>
          <p:nvPr>
            <p:ph type="title"/>
          </p:nvPr>
        </p:nvSpPr>
        <p:spPr>
          <a:xfrm>
            <a:off x="2351314" y="274639"/>
            <a:ext cx="6569849" cy="708918"/>
          </a:xfrm>
        </p:spPr>
        <p:txBody>
          <a:bodyPr anchor="t"/>
          <a:lstStyle/>
          <a:p>
            <a:r>
              <a:rPr lang="en-US"/>
              <a:t>Click to edit Master title style</a:t>
            </a:r>
          </a:p>
        </p:txBody>
      </p:sp>
      <p:sp>
        <p:nvSpPr>
          <p:cNvPr id="3" name="Content Placeholder 2"/>
          <p:cNvSpPr>
            <a:spLocks noGrp="1"/>
          </p:cNvSpPr>
          <p:nvPr>
            <p:ph idx="1"/>
          </p:nvPr>
        </p:nvSpPr>
        <p:spPr>
          <a:xfrm>
            <a:off x="2351314" y="1068081"/>
            <a:ext cx="6569849" cy="3834332"/>
          </a:xfrm>
        </p:spPr>
        <p:txBody>
          <a:bodyPr anchor="t"/>
          <a:lstStyle>
            <a:lvl1pPr>
              <a:defRPr sz="2400" baseline="0"/>
            </a:lvl1pPr>
            <a:lvl2pPr>
              <a:defRPr sz="2000" baseline="0"/>
            </a:lvl2pPr>
            <a:lvl3pPr>
              <a:defRPr sz="1800" baseline="0"/>
            </a:lvl3pPr>
            <a:lvl4pPr>
              <a:defRPr sz="1600" baseline="0"/>
            </a:lvl4pPr>
            <a:lvl5pPr>
              <a:defRPr sz="140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9218763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Sidebar 12">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522"/>
            <a:ext cx="9130473" cy="5140456"/>
          </a:xfrm>
          <a:prstGeom prst="rect">
            <a:avLst/>
          </a:prstGeom>
        </p:spPr>
      </p:pic>
      <p:sp>
        <p:nvSpPr>
          <p:cNvPr id="2" name="Title 1"/>
          <p:cNvSpPr>
            <a:spLocks noGrp="1"/>
          </p:cNvSpPr>
          <p:nvPr>
            <p:ph type="title"/>
          </p:nvPr>
        </p:nvSpPr>
        <p:spPr>
          <a:xfrm>
            <a:off x="2351314" y="274639"/>
            <a:ext cx="6569849" cy="708918"/>
          </a:xfrm>
        </p:spPr>
        <p:txBody>
          <a:bodyPr anchor="t"/>
          <a:lstStyle/>
          <a:p>
            <a:r>
              <a:rPr lang="en-US"/>
              <a:t>Click to edit Master title style</a:t>
            </a:r>
          </a:p>
        </p:txBody>
      </p:sp>
      <p:sp>
        <p:nvSpPr>
          <p:cNvPr id="3" name="Content Placeholder 2"/>
          <p:cNvSpPr>
            <a:spLocks noGrp="1"/>
          </p:cNvSpPr>
          <p:nvPr>
            <p:ph idx="1"/>
          </p:nvPr>
        </p:nvSpPr>
        <p:spPr>
          <a:xfrm>
            <a:off x="2351314" y="1068081"/>
            <a:ext cx="6569849" cy="3834332"/>
          </a:xfrm>
        </p:spPr>
        <p:txBody>
          <a:bodyPr anchor="t"/>
          <a:lstStyle>
            <a:lvl1pPr>
              <a:defRPr sz="2400" baseline="0"/>
            </a:lvl1pPr>
            <a:lvl2pPr>
              <a:defRPr sz="2000" baseline="0"/>
            </a:lvl2pPr>
            <a:lvl3pPr>
              <a:defRPr sz="1800" baseline="0"/>
            </a:lvl3pPr>
            <a:lvl4pPr>
              <a:defRPr sz="1600" baseline="0"/>
            </a:lvl4pPr>
            <a:lvl5pPr>
              <a:defRPr sz="140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9101077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Sidebar 13">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1522"/>
            <a:ext cx="9130471" cy="5140455"/>
          </a:xfrm>
          <a:prstGeom prst="rect">
            <a:avLst/>
          </a:prstGeom>
        </p:spPr>
      </p:pic>
      <p:sp>
        <p:nvSpPr>
          <p:cNvPr id="2" name="Title 1"/>
          <p:cNvSpPr>
            <a:spLocks noGrp="1"/>
          </p:cNvSpPr>
          <p:nvPr>
            <p:ph type="title"/>
          </p:nvPr>
        </p:nvSpPr>
        <p:spPr>
          <a:xfrm>
            <a:off x="2351314" y="274639"/>
            <a:ext cx="6569849" cy="708918"/>
          </a:xfrm>
        </p:spPr>
        <p:txBody>
          <a:bodyPr anchor="t"/>
          <a:lstStyle/>
          <a:p>
            <a:r>
              <a:rPr lang="en-US"/>
              <a:t>Click to edit Master title style</a:t>
            </a:r>
          </a:p>
        </p:txBody>
      </p:sp>
      <p:sp>
        <p:nvSpPr>
          <p:cNvPr id="3" name="Content Placeholder 2"/>
          <p:cNvSpPr>
            <a:spLocks noGrp="1"/>
          </p:cNvSpPr>
          <p:nvPr>
            <p:ph idx="1"/>
          </p:nvPr>
        </p:nvSpPr>
        <p:spPr>
          <a:xfrm>
            <a:off x="2351314" y="1068081"/>
            <a:ext cx="6569849" cy="3834332"/>
          </a:xfrm>
        </p:spPr>
        <p:txBody>
          <a:bodyPr anchor="t"/>
          <a:lstStyle>
            <a:lvl1pPr>
              <a:defRPr sz="2400" baseline="0"/>
            </a:lvl1pPr>
            <a:lvl2pPr>
              <a:defRPr sz="2000" baseline="0"/>
            </a:lvl2pPr>
            <a:lvl3pPr>
              <a:defRPr sz="1800" baseline="0"/>
            </a:lvl3pPr>
            <a:lvl4pPr>
              <a:defRPr sz="1600" baseline="0"/>
            </a:lvl4pPr>
            <a:lvl5pPr>
              <a:defRPr sz="140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1377183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3/1/2024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38538789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3/1/2024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94913845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3/1/2024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5915245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Sidebar 4">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521"/>
            <a:ext cx="9130469" cy="5140454"/>
          </a:xfrm>
          <a:prstGeom prst="rect">
            <a:avLst/>
          </a:prstGeom>
        </p:spPr>
      </p:pic>
      <p:sp>
        <p:nvSpPr>
          <p:cNvPr id="2" name="Title 1"/>
          <p:cNvSpPr>
            <a:spLocks noGrp="1"/>
          </p:cNvSpPr>
          <p:nvPr>
            <p:ph type="title"/>
          </p:nvPr>
        </p:nvSpPr>
        <p:spPr>
          <a:xfrm>
            <a:off x="2351314" y="274639"/>
            <a:ext cx="6569849" cy="708918"/>
          </a:xfrm>
        </p:spPr>
        <p:txBody>
          <a:bodyPr anchor="t"/>
          <a:lstStyle/>
          <a:p>
            <a:r>
              <a:rPr lang="en-US"/>
              <a:t>Click to edit Master title style</a:t>
            </a:r>
          </a:p>
        </p:txBody>
      </p:sp>
      <p:sp>
        <p:nvSpPr>
          <p:cNvPr id="3" name="Content Placeholder 2"/>
          <p:cNvSpPr>
            <a:spLocks noGrp="1"/>
          </p:cNvSpPr>
          <p:nvPr>
            <p:ph idx="1"/>
          </p:nvPr>
        </p:nvSpPr>
        <p:spPr>
          <a:xfrm>
            <a:off x="2351314" y="1068081"/>
            <a:ext cx="6569849" cy="3834332"/>
          </a:xfrm>
        </p:spPr>
        <p:txBody>
          <a:bodyPr anchor="t"/>
          <a:lstStyle>
            <a:lvl1pPr>
              <a:defRPr sz="2400" baseline="0"/>
            </a:lvl1pPr>
            <a:lvl2pPr>
              <a:defRPr sz="2000" baseline="0"/>
            </a:lvl2pPr>
            <a:lvl3pPr>
              <a:defRPr sz="1800" baseline="0"/>
            </a:lvl3pPr>
            <a:lvl4pPr>
              <a:defRPr sz="1600" baseline="0"/>
            </a:lvl4pPr>
            <a:lvl5pPr>
              <a:defRPr sz="140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46CE7D5-CF57-46EF-B807-FDD0502418D4}" type="datetimeFigureOut">
              <a:rPr lang="en-US" smtClean="0"/>
              <a:t>3/1/2024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20309203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46CE7D5-CF57-46EF-B807-FDD0502418D4}" type="datetimeFigureOut">
              <a:rPr lang="en-US" smtClean="0"/>
              <a:t>3/1/2024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73317233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46CE7D5-CF57-46EF-B807-FDD0502418D4}" type="datetimeFigureOut">
              <a:rPr lang="en-US" smtClean="0"/>
              <a:t>3/1/2024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21031255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3/1/2024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4638898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3/1/2024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7184145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3/1/2024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71895827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3/1/2024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20290545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3/1/2024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4794456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Sidebar 5">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36" y="1525"/>
            <a:ext cx="9130468" cy="5140453"/>
          </a:xfrm>
          <a:prstGeom prst="rect">
            <a:avLst/>
          </a:prstGeom>
        </p:spPr>
      </p:pic>
      <p:sp>
        <p:nvSpPr>
          <p:cNvPr id="2" name="Title 1"/>
          <p:cNvSpPr>
            <a:spLocks noGrp="1"/>
          </p:cNvSpPr>
          <p:nvPr>
            <p:ph type="title"/>
          </p:nvPr>
        </p:nvSpPr>
        <p:spPr>
          <a:xfrm>
            <a:off x="2351314" y="274639"/>
            <a:ext cx="6569849" cy="708918"/>
          </a:xfrm>
        </p:spPr>
        <p:txBody>
          <a:bodyPr anchor="t"/>
          <a:lstStyle/>
          <a:p>
            <a:r>
              <a:rPr lang="en-US"/>
              <a:t>Click to edit Master title style</a:t>
            </a:r>
          </a:p>
        </p:txBody>
      </p:sp>
      <p:sp>
        <p:nvSpPr>
          <p:cNvPr id="3" name="Content Placeholder 2"/>
          <p:cNvSpPr>
            <a:spLocks noGrp="1"/>
          </p:cNvSpPr>
          <p:nvPr>
            <p:ph idx="1"/>
          </p:nvPr>
        </p:nvSpPr>
        <p:spPr>
          <a:xfrm>
            <a:off x="2351314" y="1068081"/>
            <a:ext cx="6569849" cy="3834332"/>
          </a:xfrm>
        </p:spPr>
        <p:txBody>
          <a:bodyPr anchor="t"/>
          <a:lstStyle>
            <a:lvl1pPr>
              <a:defRPr sz="2400" baseline="0"/>
            </a:lvl1pPr>
            <a:lvl2pPr>
              <a:defRPr sz="2000" baseline="0"/>
            </a:lvl2pPr>
            <a:lvl3pPr>
              <a:defRPr sz="1800" baseline="0"/>
            </a:lvl3pPr>
            <a:lvl4pPr>
              <a:defRPr sz="1600" baseline="0"/>
            </a:lvl4pPr>
            <a:lvl5pPr>
              <a:defRPr sz="140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Sidebar 6">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521"/>
            <a:ext cx="9130468" cy="5140453"/>
          </a:xfrm>
          <a:prstGeom prst="rect">
            <a:avLst/>
          </a:prstGeom>
        </p:spPr>
      </p:pic>
      <p:sp>
        <p:nvSpPr>
          <p:cNvPr id="2" name="Title 1"/>
          <p:cNvSpPr>
            <a:spLocks noGrp="1"/>
          </p:cNvSpPr>
          <p:nvPr>
            <p:ph type="title"/>
          </p:nvPr>
        </p:nvSpPr>
        <p:spPr>
          <a:xfrm>
            <a:off x="2351314" y="274639"/>
            <a:ext cx="6569849" cy="708918"/>
          </a:xfrm>
        </p:spPr>
        <p:txBody>
          <a:bodyPr anchor="t"/>
          <a:lstStyle/>
          <a:p>
            <a:r>
              <a:rPr lang="en-US"/>
              <a:t>Click to edit Master title style</a:t>
            </a:r>
          </a:p>
        </p:txBody>
      </p:sp>
      <p:sp>
        <p:nvSpPr>
          <p:cNvPr id="3" name="Content Placeholder 2"/>
          <p:cNvSpPr>
            <a:spLocks noGrp="1"/>
          </p:cNvSpPr>
          <p:nvPr>
            <p:ph idx="1"/>
          </p:nvPr>
        </p:nvSpPr>
        <p:spPr>
          <a:xfrm>
            <a:off x="2351314" y="1068081"/>
            <a:ext cx="6569849" cy="3834332"/>
          </a:xfrm>
        </p:spPr>
        <p:txBody>
          <a:bodyPr anchor="t"/>
          <a:lstStyle>
            <a:lvl1pPr>
              <a:defRPr sz="2400" baseline="0"/>
            </a:lvl1pPr>
            <a:lvl2pPr>
              <a:defRPr sz="2000" baseline="0"/>
            </a:lvl2pPr>
            <a:lvl3pPr>
              <a:defRPr sz="1800" baseline="0"/>
            </a:lvl3pPr>
            <a:lvl4pPr>
              <a:defRPr sz="1600" baseline="0"/>
            </a:lvl4pPr>
            <a:lvl5pPr>
              <a:defRPr sz="140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Sidebar 7">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1522"/>
            <a:ext cx="9130466" cy="5140452"/>
          </a:xfrm>
          <a:prstGeom prst="rect">
            <a:avLst/>
          </a:prstGeom>
        </p:spPr>
      </p:pic>
      <p:sp>
        <p:nvSpPr>
          <p:cNvPr id="2" name="Title 1"/>
          <p:cNvSpPr>
            <a:spLocks noGrp="1"/>
          </p:cNvSpPr>
          <p:nvPr>
            <p:ph type="title"/>
          </p:nvPr>
        </p:nvSpPr>
        <p:spPr>
          <a:xfrm>
            <a:off x="2351314" y="274639"/>
            <a:ext cx="6569849" cy="708918"/>
          </a:xfrm>
        </p:spPr>
        <p:txBody>
          <a:bodyPr anchor="t"/>
          <a:lstStyle/>
          <a:p>
            <a:r>
              <a:rPr lang="en-US"/>
              <a:t>Click to edit Master title style</a:t>
            </a:r>
          </a:p>
        </p:txBody>
      </p:sp>
      <p:sp>
        <p:nvSpPr>
          <p:cNvPr id="3" name="Content Placeholder 2"/>
          <p:cNvSpPr>
            <a:spLocks noGrp="1"/>
          </p:cNvSpPr>
          <p:nvPr>
            <p:ph idx="1"/>
          </p:nvPr>
        </p:nvSpPr>
        <p:spPr>
          <a:xfrm>
            <a:off x="2351314" y="1068081"/>
            <a:ext cx="6569849" cy="3834332"/>
          </a:xfrm>
        </p:spPr>
        <p:txBody>
          <a:bodyPr anchor="t"/>
          <a:lstStyle>
            <a:lvl1pPr>
              <a:defRPr sz="2400" baseline="0"/>
            </a:lvl1pPr>
            <a:lvl2pPr>
              <a:defRPr sz="2000" baseline="0"/>
            </a:lvl2pPr>
            <a:lvl3pPr>
              <a:defRPr sz="1800" baseline="0"/>
            </a:lvl3pPr>
            <a:lvl4pPr>
              <a:defRPr sz="1600" baseline="0"/>
            </a:lvl4pPr>
            <a:lvl5pPr>
              <a:defRPr sz="140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Sidebar 8">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048"/>
            <a:ext cx="9130466" cy="5140452"/>
          </a:xfrm>
          <a:prstGeom prst="rect">
            <a:avLst/>
          </a:prstGeom>
        </p:spPr>
      </p:pic>
      <p:sp>
        <p:nvSpPr>
          <p:cNvPr id="2" name="Title 1"/>
          <p:cNvSpPr>
            <a:spLocks noGrp="1"/>
          </p:cNvSpPr>
          <p:nvPr>
            <p:ph type="title"/>
          </p:nvPr>
        </p:nvSpPr>
        <p:spPr>
          <a:xfrm>
            <a:off x="2351314" y="274639"/>
            <a:ext cx="6569849" cy="708918"/>
          </a:xfrm>
        </p:spPr>
        <p:txBody>
          <a:bodyPr anchor="t"/>
          <a:lstStyle/>
          <a:p>
            <a:r>
              <a:rPr lang="en-US"/>
              <a:t>Click to edit Master title style</a:t>
            </a:r>
          </a:p>
        </p:txBody>
      </p:sp>
      <p:sp>
        <p:nvSpPr>
          <p:cNvPr id="3" name="Content Placeholder 2"/>
          <p:cNvSpPr>
            <a:spLocks noGrp="1"/>
          </p:cNvSpPr>
          <p:nvPr>
            <p:ph idx="1"/>
          </p:nvPr>
        </p:nvSpPr>
        <p:spPr>
          <a:xfrm>
            <a:off x="2351314" y="1068081"/>
            <a:ext cx="6569849" cy="3834332"/>
          </a:xfrm>
        </p:spPr>
        <p:txBody>
          <a:bodyPr anchor="t"/>
          <a:lstStyle>
            <a:lvl1pPr>
              <a:defRPr sz="2400" baseline="0"/>
            </a:lvl1pPr>
            <a:lvl2pPr>
              <a:defRPr sz="2000" baseline="0"/>
            </a:lvl2pPr>
            <a:lvl3pPr>
              <a:defRPr sz="1800" baseline="0"/>
            </a:lvl3pPr>
            <a:lvl4pPr>
              <a:defRPr sz="1600" baseline="0"/>
            </a:lvl4pPr>
            <a:lvl5pPr>
              <a:defRPr sz="140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Sidebar 9">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522"/>
            <a:ext cx="9130466" cy="5140452"/>
          </a:xfrm>
          <a:prstGeom prst="rect">
            <a:avLst/>
          </a:prstGeom>
        </p:spPr>
      </p:pic>
      <p:sp>
        <p:nvSpPr>
          <p:cNvPr id="2" name="Title 1"/>
          <p:cNvSpPr>
            <a:spLocks noGrp="1"/>
          </p:cNvSpPr>
          <p:nvPr>
            <p:ph type="title"/>
          </p:nvPr>
        </p:nvSpPr>
        <p:spPr>
          <a:xfrm>
            <a:off x="2351314" y="274639"/>
            <a:ext cx="6569849" cy="708918"/>
          </a:xfrm>
        </p:spPr>
        <p:txBody>
          <a:bodyPr anchor="t"/>
          <a:lstStyle/>
          <a:p>
            <a:r>
              <a:rPr lang="en-US"/>
              <a:t>Click to edit Master title style</a:t>
            </a:r>
          </a:p>
        </p:txBody>
      </p:sp>
      <p:sp>
        <p:nvSpPr>
          <p:cNvPr id="3" name="Content Placeholder 2"/>
          <p:cNvSpPr>
            <a:spLocks noGrp="1"/>
          </p:cNvSpPr>
          <p:nvPr>
            <p:ph idx="1"/>
          </p:nvPr>
        </p:nvSpPr>
        <p:spPr>
          <a:xfrm>
            <a:off x="2351314" y="1068081"/>
            <a:ext cx="6569849" cy="3834332"/>
          </a:xfrm>
        </p:spPr>
        <p:txBody>
          <a:bodyPr anchor="t"/>
          <a:lstStyle>
            <a:lvl1pPr>
              <a:defRPr sz="2400" baseline="0"/>
            </a:lvl1pPr>
            <a:lvl2pPr>
              <a:defRPr sz="2000" baseline="0"/>
            </a:lvl2pPr>
            <a:lvl3pPr>
              <a:defRPr sz="1800" baseline="0"/>
            </a:lvl3pPr>
            <a:lvl4pPr>
              <a:defRPr sz="1600" baseline="0"/>
            </a:lvl4pPr>
            <a:lvl5pPr>
              <a:defRPr sz="140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slideLayout" Target="../slideLayouts/slideLayout15.xml"/><Relationship Id="rId1" Type="http://schemas.openxmlformats.org/officeDocument/2006/relationships/slideLayout" Target="../slideLayouts/slideLayout14.xml"/><Relationship Id="rId5" Type="http://schemas.openxmlformats.org/officeDocument/2006/relationships/theme" Target="../theme/theme2.xml"/><Relationship Id="rId4" Type="http://schemas.openxmlformats.org/officeDocument/2006/relationships/slideLayout" Target="../slideLayouts/slideLayout17.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0.xml"/><Relationship Id="rId7" Type="http://schemas.openxmlformats.org/officeDocument/2006/relationships/theme" Target="../theme/theme3.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5" Type="http://schemas.openxmlformats.org/officeDocument/2006/relationships/slideLayout" Target="../slideLayouts/slideLayout22.xml"/><Relationship Id="rId4" Type="http://schemas.openxmlformats.org/officeDocument/2006/relationships/slideLayout" Target="../slideLayouts/slideLayout2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5.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303058" y="274638"/>
            <a:ext cx="4212291" cy="993775"/>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p:cNvSpPr>
            <a:spLocks noGrp="1"/>
          </p:cNvSpPr>
          <p:nvPr>
            <p:ph type="body" idx="1"/>
          </p:nvPr>
        </p:nvSpPr>
        <p:spPr>
          <a:xfrm>
            <a:off x="4303058" y="1370013"/>
            <a:ext cx="4212291" cy="3262312"/>
          </a:xfrm>
          <a:prstGeom prst="rect">
            <a:avLst/>
          </a:prstGeom>
        </p:spPr>
        <p:txBody>
          <a:bodyPr vert="horz" lIns="91440" tIns="45720" rIns="91440" bIns="45720" rtlCol="0"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37569275"/>
      </p:ext>
    </p:extLst>
  </p:cSld>
  <p:clrMap bg1="lt1" tx1="dk1" bg2="lt2" tx2="dk2" accent1="accent1" accent2="accent2" accent3="accent3" accent4="accent4" accent5="accent5" accent6="accent6" hlink="hlink" folHlink="folHlink"/>
  <p:sldLayoutIdLst>
    <p:sldLayoutId id="2147483733" r:id="rId1"/>
    <p:sldLayoutId id="2147483735" r:id="rId2"/>
    <p:sldLayoutId id="2147483672" r:id="rId3"/>
    <p:sldLayoutId id="2147483674" r:id="rId4"/>
    <p:sldLayoutId id="2147483675" r:id="rId5"/>
    <p:sldLayoutId id="2147483676" r:id="rId6"/>
    <p:sldLayoutId id="2147483677" r:id="rId7"/>
    <p:sldLayoutId id="2147483692" r:id="rId8"/>
    <p:sldLayoutId id="2147483693" r:id="rId9"/>
    <p:sldLayoutId id="2147483694" r:id="rId10"/>
    <p:sldLayoutId id="2147483695" r:id="rId11"/>
    <p:sldLayoutId id="2147483718" r:id="rId12"/>
    <p:sldLayoutId id="2147483719" r:id="rId13"/>
  </p:sldLayoutIdLst>
  <p:txStyles>
    <p:titleStyle>
      <a:lvl1pPr algn="l" defTabSz="914400" rtl="0" eaLnBrk="1" latinLnBrk="0" hangingPunct="1">
        <a:lnSpc>
          <a:spcPct val="90000"/>
        </a:lnSpc>
        <a:spcBef>
          <a:spcPct val="0"/>
        </a:spcBef>
        <a:buNone/>
        <a:defRPr sz="2800" kern="1200" baseline="0">
          <a:solidFill>
            <a:schemeClr val="tx1"/>
          </a:solidFill>
          <a:latin typeface="Arial" charset="0"/>
          <a:ea typeface="Arial" charset="0"/>
          <a:cs typeface="Arial" charset="0"/>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68562485"/>
      </p:ext>
    </p:extLst>
  </p:cSld>
  <p:clrMap bg1="lt1" tx1="dk1" bg2="lt2" tx2="dk2" accent1="accent1" accent2="accent2" accent3="accent3" accent4="accent4" accent5="accent5" accent6="accent6" hlink="hlink" folHlink="folHlink"/>
  <p:sldLayoutIdLst>
    <p:sldLayoutId id="2147483734" r:id="rId1"/>
    <p:sldLayoutId id="2147483717" r:id="rId2"/>
    <p:sldLayoutId id="2147483690" r:id="rId3"/>
    <p:sldLayoutId id="2147483691"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B11F4324-6E49-5547-9B75-300A28C19591}" type="datetimeFigureOut">
              <a:rPr lang="en-US" smtClean="0"/>
              <a:t>3/1/2024</a:t>
            </a:fld>
            <a:endParaRPr lang="en-U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EC0AE5A1-1999-AC4F-B74D-93F1A346DEF8}" type="slidenum">
              <a:rPr lang="en-US" smtClean="0"/>
              <a:t>‹#›</a:t>
            </a:fld>
            <a:endParaRPr lang="en-US"/>
          </a:p>
        </p:txBody>
      </p:sp>
    </p:spTree>
    <p:extLst>
      <p:ext uri="{BB962C8B-B14F-4D97-AF65-F5344CB8AC3E}">
        <p14:creationId xmlns:p14="http://schemas.microsoft.com/office/powerpoint/2010/main" val="1048077363"/>
      </p:ext>
    </p:extLst>
  </p:cSld>
  <p:clrMap bg1="lt1" tx1="dk1" bg2="lt2" tx2="dk2" accent1="accent1" accent2="accent2" accent3="accent3" accent4="accent4" accent5="accent5" accent6="accent6" hlink="hlink" folHlink="folHlink"/>
  <p:sldLayoutIdLst>
    <p:sldLayoutId id="2147483729" r:id="rId1"/>
    <p:sldLayoutId id="2147483730" r:id="rId2"/>
    <p:sldLayoutId id="2147483731" r:id="rId3"/>
    <p:sldLayoutId id="2147483721" r:id="rId4"/>
    <p:sldLayoutId id="2147483722" r:id="rId5"/>
    <p:sldLayoutId id="2147483723" r:id="rId6"/>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303058" y="274638"/>
            <a:ext cx="4212291" cy="993775"/>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p:cNvSpPr>
            <a:spLocks noGrp="1"/>
          </p:cNvSpPr>
          <p:nvPr>
            <p:ph type="body" idx="1"/>
          </p:nvPr>
        </p:nvSpPr>
        <p:spPr>
          <a:xfrm>
            <a:off x="4303058" y="1370013"/>
            <a:ext cx="4212291" cy="3262312"/>
          </a:xfrm>
          <a:prstGeom prst="rect">
            <a:avLst/>
          </a:prstGeom>
        </p:spPr>
        <p:txBody>
          <a:bodyPr vert="horz" lIns="91440" tIns="45720" rIns="91440" bIns="45720" rtlCol="0"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77568600"/>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08" r:id="rId5"/>
    <p:sldLayoutId id="2147483709" r:id="rId6"/>
    <p:sldLayoutId id="2147483710" r:id="rId7"/>
    <p:sldLayoutId id="2147483711" r:id="rId8"/>
    <p:sldLayoutId id="2147483712" r:id="rId9"/>
    <p:sldLayoutId id="2147483713" r:id="rId10"/>
    <p:sldLayoutId id="2147483714" r:id="rId11"/>
    <p:sldLayoutId id="2147483715" r:id="rId12"/>
    <p:sldLayoutId id="2147483716" r:id="rId13"/>
  </p:sldLayoutIdLst>
  <p:txStyles>
    <p:titleStyle>
      <a:lvl1pPr algn="l" defTabSz="914400" rtl="0" eaLnBrk="1" latinLnBrk="0" hangingPunct="1">
        <a:lnSpc>
          <a:spcPct val="90000"/>
        </a:lnSpc>
        <a:spcBef>
          <a:spcPct val="0"/>
        </a:spcBef>
        <a:buNone/>
        <a:defRPr sz="2800" kern="1200" baseline="0">
          <a:solidFill>
            <a:schemeClr val="tx1"/>
          </a:solidFill>
          <a:latin typeface="Arial" charset="0"/>
          <a:ea typeface="Arial" charset="0"/>
          <a:cs typeface="Arial" charset="0"/>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846CE7D5-CF57-46EF-B807-FDD0502418D4}" type="datetimeFigureOut">
              <a:rPr lang="en-US" smtClean="0"/>
              <a:t>3/1/2024</a:t>
            </a:fld>
            <a:endParaRPr lang="en-U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0.xml.rels><?xml version="1.0" encoding="UTF-8" standalone="yes"?>
<Relationships xmlns="http://schemas.openxmlformats.org/package/2006/relationships"><Relationship Id="rId3" Type="http://schemas.openxmlformats.org/officeDocument/2006/relationships/hyperlink" Target="https://ranchlands.cbe.ab.ca/documents/72bcf51a-2e89-504e-bf5e-3ee37b8d251c/Report-to-Parents-on-Fees-2022-2023.pdf" TargetMode="External"/><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8.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https://ranchlands.cbedialogue.com/en/projects/2024-2025-school-year/engagements/school-planning-survey-2024-elementary" TargetMode="External"/><Relationship Id="rId2" Type="http://schemas.openxmlformats.org/officeDocument/2006/relationships/notesSlide" Target="../notesSlides/notesSlide12.xml"/><Relationship Id="rId1" Type="http://schemas.openxmlformats.org/officeDocument/2006/relationships/slideLayout" Target="../slideLayouts/slideLayout8.xml"/><Relationship Id="rId4" Type="http://schemas.openxmlformats.org/officeDocument/2006/relationships/image" Target="../media/image38.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8.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43.xml"/><Relationship Id="rId1" Type="http://schemas.openxmlformats.org/officeDocument/2006/relationships/video" Target="https://www.youtube.com/embed/o-27_Fng_Fc?feature=oembed" TargetMode="External"/><Relationship Id="rId4" Type="http://schemas.openxmlformats.org/officeDocument/2006/relationships/image" Target="../media/image37.jpe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9.xml"/></Relationships>
</file>

<file path=ppt/slides/_rels/slide9.xml.rels><?xml version="1.0" encoding="UTF-8" standalone="yes"?>
<Relationships xmlns="http://schemas.openxmlformats.org/package/2006/relationships"><Relationship Id="rId3" Type="http://schemas.openxmlformats.org/officeDocument/2006/relationships/hyperlink" Target="https://www.cbe.ab.ca/registration/fees-and-waivers/SchoolFees/Ranchlands-Fees.pdf" TargetMode="External"/><Relationship Id="rId2" Type="http://schemas.openxmlformats.org/officeDocument/2006/relationships/notesSlide" Target="../notesSlides/notesSlide8.xml"/><Relationship Id="rId1" Type="http://schemas.openxmlformats.org/officeDocument/2006/relationships/slideLayout" Target="../slideLayouts/slideLayout3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FB932414-6B8F-4253-9A46-6F0F4CCED708}"/>
              </a:ext>
            </a:extLst>
          </p:cNvPr>
          <p:cNvSpPr>
            <a:spLocks noGrp="1"/>
          </p:cNvSpPr>
          <p:nvPr>
            <p:ph type="title"/>
          </p:nvPr>
        </p:nvSpPr>
        <p:spPr>
          <a:xfrm>
            <a:off x="4601129" y="226351"/>
            <a:ext cx="4379468" cy="2471277"/>
          </a:xfrm>
        </p:spPr>
        <p:txBody>
          <a:bodyPr>
            <a:normAutofit/>
          </a:bodyPr>
          <a:lstStyle/>
          <a:p>
            <a:r>
              <a:rPr lang="en-US" b="1" dirty="0">
                <a:latin typeface="Arial" panose="020B0604020202020204" pitchFamily="34" charset="0"/>
                <a:cs typeface="Arial" panose="020B0604020202020204" pitchFamily="34" charset="0"/>
              </a:rPr>
              <a:t/>
            </a:r>
            <a:br>
              <a:rPr lang="en-US" b="1" dirty="0">
                <a:latin typeface="Arial" panose="020B0604020202020204" pitchFamily="34" charset="0"/>
                <a:cs typeface="Arial" panose="020B0604020202020204" pitchFamily="34" charset="0"/>
              </a:rPr>
            </a:br>
            <a:r>
              <a:rPr lang="en-US" b="1" dirty="0">
                <a:latin typeface="Arial" panose="020B0604020202020204" pitchFamily="34" charset="0"/>
                <a:cs typeface="Arial" panose="020B0604020202020204" pitchFamily="34" charset="0"/>
              </a:rPr>
              <a:t/>
            </a:r>
            <a:br>
              <a:rPr lang="en-US" b="1" dirty="0">
                <a:latin typeface="Arial" panose="020B0604020202020204" pitchFamily="34" charset="0"/>
                <a:cs typeface="Arial" panose="020B0604020202020204" pitchFamily="34" charset="0"/>
              </a:rPr>
            </a:br>
            <a:r>
              <a:rPr lang="en-US" b="1" dirty="0">
                <a:latin typeface="Arial"/>
                <a:cs typeface="Arial"/>
              </a:rPr>
              <a:t/>
            </a:r>
            <a:br>
              <a:rPr lang="en-US" b="1" dirty="0">
                <a:latin typeface="Arial"/>
                <a:cs typeface="Arial"/>
              </a:rPr>
            </a:br>
            <a:r>
              <a:rPr lang="en-US" b="1" dirty="0">
                <a:solidFill>
                  <a:srgbClr val="00B0F0"/>
                </a:solidFill>
                <a:latin typeface="Arial"/>
                <a:cs typeface="Arial"/>
              </a:rPr>
              <a:t>2024/25 School Planning</a:t>
            </a:r>
            <a:r>
              <a:rPr lang="en-US" b="1" dirty="0">
                <a:latin typeface="Arial" panose="020B0604020202020204" pitchFamily="34" charset="0"/>
                <a:cs typeface="Arial" panose="020B0604020202020204" pitchFamily="34" charset="0"/>
              </a:rPr>
              <a:t/>
            </a:r>
            <a:br>
              <a:rPr lang="en-US" b="1" dirty="0">
                <a:latin typeface="Arial" panose="020B0604020202020204" pitchFamily="34" charset="0"/>
                <a:cs typeface="Arial" panose="020B0604020202020204" pitchFamily="34" charset="0"/>
              </a:rPr>
            </a:br>
            <a:endParaRPr lang="en-US" dirty="0">
              <a:solidFill>
                <a:srgbClr val="00B0F0"/>
              </a:solidFill>
            </a:endParaRPr>
          </a:p>
        </p:txBody>
      </p:sp>
      <p:sp>
        <p:nvSpPr>
          <p:cNvPr id="3" name="TextBox 2">
            <a:extLst>
              <a:ext uri="{FF2B5EF4-FFF2-40B4-BE49-F238E27FC236}">
                <a16:creationId xmlns:a16="http://schemas.microsoft.com/office/drawing/2014/main" id="{62A09E82-BE5E-733D-B8BA-FD416C5B5615}"/>
              </a:ext>
            </a:extLst>
          </p:cNvPr>
          <p:cNvSpPr txBox="1"/>
          <p:nvPr/>
        </p:nvSpPr>
        <p:spPr>
          <a:xfrm>
            <a:off x="5695709" y="1944573"/>
            <a:ext cx="2412557" cy="715581"/>
          </a:xfrm>
          <a:prstGeom prst="rect">
            <a:avLst/>
          </a:prstGeom>
          <a:noFill/>
        </p:spPr>
        <p:txBody>
          <a:bodyPr wrap="square" lIns="91440" tIns="45720" rIns="91440" bIns="45720" anchor="t">
            <a:spAutoFit/>
          </a:bodyPr>
          <a:lstStyle/>
          <a:p>
            <a:pPr algn="ctr"/>
            <a:r>
              <a:rPr lang="en-US" b="1" dirty="0">
                <a:solidFill>
                  <a:srgbClr val="00B0F0"/>
                </a:solidFill>
                <a:latin typeface="Arial"/>
                <a:cs typeface="Arial"/>
              </a:rPr>
              <a:t>School Development Plan &amp;</a:t>
            </a:r>
          </a:p>
          <a:p>
            <a:pPr algn="ctr"/>
            <a:r>
              <a:rPr lang="en-US" b="1" i="0" dirty="0">
                <a:solidFill>
                  <a:srgbClr val="00B0F0"/>
                </a:solidFill>
                <a:effectLst/>
                <a:latin typeface="Arial"/>
                <a:cs typeface="Arial"/>
              </a:rPr>
              <a:t>School Budget &amp; Fees</a:t>
            </a:r>
            <a:endParaRPr lang="en-US" dirty="0">
              <a:latin typeface="Arial"/>
              <a:ea typeface="Calibri"/>
              <a:cs typeface="Arial"/>
            </a:endParaRPr>
          </a:p>
        </p:txBody>
      </p:sp>
    </p:spTree>
    <p:extLst>
      <p:ext uri="{BB962C8B-B14F-4D97-AF65-F5344CB8AC3E}">
        <p14:creationId xmlns:p14="http://schemas.microsoft.com/office/powerpoint/2010/main" val="21983007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CABFEDD-0AEB-4729-8D7F-E7148F806F4A}"/>
              </a:ext>
            </a:extLst>
          </p:cNvPr>
          <p:cNvSpPr/>
          <p:nvPr/>
        </p:nvSpPr>
        <p:spPr>
          <a:xfrm>
            <a:off x="2559551" y="484781"/>
            <a:ext cx="6579146" cy="477054"/>
          </a:xfrm>
          <a:prstGeom prst="rect">
            <a:avLst/>
          </a:prstGeom>
        </p:spPr>
        <p:txBody>
          <a:bodyPr wrap="square" lIns="91440" tIns="45720" rIns="91440" bIns="4572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500" b="1" dirty="0">
                <a:solidFill>
                  <a:srgbClr val="00B0F0"/>
                </a:solidFill>
                <a:latin typeface="Arial"/>
                <a:ea typeface="Arial" charset="0"/>
                <a:cs typeface="Arial"/>
              </a:rPr>
              <a:t>Our 2023-24 School Fees</a:t>
            </a:r>
            <a:endParaRPr lang="en-CA" sz="2500" dirty="0">
              <a:solidFill>
                <a:srgbClr val="00B0F0"/>
              </a:solidFill>
              <a:latin typeface="Arial"/>
              <a:cs typeface="Arial"/>
            </a:endParaRPr>
          </a:p>
        </p:txBody>
      </p:sp>
      <p:sp>
        <p:nvSpPr>
          <p:cNvPr id="3" name="Content Placeholder 2">
            <a:extLst>
              <a:ext uri="{FF2B5EF4-FFF2-40B4-BE49-F238E27FC236}">
                <a16:creationId xmlns:a16="http://schemas.microsoft.com/office/drawing/2014/main" id="{F9F77A55-27D8-452C-B318-9E64567D647B}"/>
              </a:ext>
            </a:extLst>
          </p:cNvPr>
          <p:cNvSpPr>
            <a:spLocks noGrp="1"/>
          </p:cNvSpPr>
          <p:nvPr>
            <p:ph idx="1"/>
          </p:nvPr>
        </p:nvSpPr>
        <p:spPr/>
        <p:txBody>
          <a:bodyPr>
            <a:normAutofit/>
          </a:bodyPr>
          <a:lstStyle/>
          <a:p>
            <a:endParaRPr lang="en-US" sz="2000" dirty="0">
              <a:latin typeface="Arial" charset="0"/>
              <a:ea typeface="Arial" charset="0"/>
              <a:cs typeface="Arial" charset="0"/>
            </a:endParaRPr>
          </a:p>
          <a:p>
            <a:pPr>
              <a:buClr>
                <a:srgbClr val="00B0F0"/>
              </a:buClr>
              <a:buFont typeface="Wingdings" charset="2"/>
              <a:buChar char="§"/>
            </a:pPr>
            <a:r>
              <a:rPr lang="en-US" sz="2000" dirty="0">
                <a:solidFill>
                  <a:schemeClr val="tx1">
                    <a:lumMod val="50000"/>
                    <a:lumOff val="50000"/>
                  </a:schemeClr>
                </a:solidFill>
                <a:latin typeface="Arial"/>
                <a:ea typeface="Arial" charset="0"/>
                <a:cs typeface="Arial"/>
              </a:rPr>
              <a:t>2022-23 Report to Parents on Fees</a:t>
            </a:r>
          </a:p>
          <a:p>
            <a:pPr>
              <a:buClr>
                <a:srgbClr val="00B0F0"/>
              </a:buClr>
              <a:buFont typeface="Wingdings" charset="2"/>
              <a:buChar char="§"/>
            </a:pPr>
            <a:r>
              <a:rPr lang="en-US" sz="2000" dirty="0">
                <a:solidFill>
                  <a:schemeClr val="tx1">
                    <a:lumMod val="50000"/>
                    <a:lumOff val="50000"/>
                  </a:schemeClr>
                </a:solidFill>
                <a:latin typeface="Arial"/>
                <a:cs typeface="Arial"/>
                <a:hlinkClick r:id="rId3"/>
              </a:rPr>
              <a:t>https://ranchlands.cbe.ab.ca/documents/72bcf51a-2e89-504e-bf5e-3ee37b8d251c/Report-to-Parents-on-Fees-2022-2023.pdf</a:t>
            </a:r>
            <a:endParaRPr lang="en-US" sz="2000" dirty="0">
              <a:solidFill>
                <a:schemeClr val="tx1">
                  <a:lumMod val="50000"/>
                  <a:lumOff val="50000"/>
                </a:schemeClr>
              </a:solidFill>
              <a:latin typeface="Arial"/>
              <a:cs typeface="Arial"/>
            </a:endParaRPr>
          </a:p>
          <a:p>
            <a:pPr marL="0" indent="0">
              <a:buClr>
                <a:srgbClr val="00B0F0"/>
              </a:buClr>
              <a:buNone/>
            </a:pPr>
            <a:endParaRPr lang="en-US" sz="2000" dirty="0">
              <a:solidFill>
                <a:schemeClr val="tx1">
                  <a:lumMod val="50000"/>
                  <a:lumOff val="50000"/>
                </a:schemeClr>
              </a:solidFill>
              <a:latin typeface="Arial"/>
              <a:cs typeface="Arial"/>
            </a:endParaRPr>
          </a:p>
        </p:txBody>
      </p:sp>
    </p:spTree>
    <p:extLst>
      <p:ext uri="{BB962C8B-B14F-4D97-AF65-F5344CB8AC3E}">
        <p14:creationId xmlns:p14="http://schemas.microsoft.com/office/powerpoint/2010/main" val="15854687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2559551" y="517004"/>
            <a:ext cx="6576586" cy="708918"/>
          </a:xfrm>
        </p:spPr>
        <p:txBody>
          <a:bodyPr>
            <a:normAutofit/>
          </a:bodyPr>
          <a:lstStyle/>
          <a:p>
            <a:r>
              <a:rPr lang="en-CA" sz="2500" b="1">
                <a:solidFill>
                  <a:srgbClr val="00B0F0"/>
                </a:solidFill>
                <a:latin typeface="Arial"/>
                <a:cs typeface="Arial"/>
              </a:rPr>
              <a:t>Questions?</a:t>
            </a:r>
            <a:endParaRPr lang="en-US">
              <a:solidFill>
                <a:srgbClr val="00B0F0"/>
              </a:solidFill>
              <a:latin typeface="Arial"/>
              <a:cs typeface="Arial"/>
            </a:endParaRPr>
          </a:p>
        </p:txBody>
      </p:sp>
      <p:sp>
        <p:nvSpPr>
          <p:cNvPr id="5" name="Content Placeholder 4"/>
          <p:cNvSpPr>
            <a:spLocks noGrp="1"/>
          </p:cNvSpPr>
          <p:nvPr>
            <p:ph idx="1"/>
          </p:nvPr>
        </p:nvSpPr>
        <p:spPr>
          <a:xfrm>
            <a:off x="2559551" y="1721223"/>
            <a:ext cx="5994140" cy="3181189"/>
          </a:xfrm>
        </p:spPr>
        <p:txBody>
          <a:bodyPr>
            <a:normAutofit/>
          </a:bodyPr>
          <a:lstStyle/>
          <a:p>
            <a:pPr marL="0" indent="0">
              <a:lnSpc>
                <a:spcPct val="100000"/>
              </a:lnSpc>
              <a:spcBef>
                <a:spcPts val="600"/>
              </a:spcBef>
              <a:spcAft>
                <a:spcPts val="600"/>
              </a:spcAft>
              <a:buClr>
                <a:srgbClr val="00B0F0"/>
              </a:buClr>
              <a:buNone/>
            </a:pPr>
            <a:r>
              <a:rPr lang="en-CA" sz="2000">
                <a:solidFill>
                  <a:schemeClr val="bg1">
                    <a:lumMod val="50000"/>
                  </a:schemeClr>
                </a:solidFill>
                <a:latin typeface="Arial"/>
                <a:cs typeface="Arial"/>
              </a:rPr>
              <a:t>We’ll take a few minutes to answer questions about our school budget and fees.</a:t>
            </a:r>
            <a:endParaRPr lang="en-US">
              <a:solidFill>
                <a:schemeClr val="bg1">
                  <a:lumMod val="50000"/>
                </a:schemeClr>
              </a:solidFill>
            </a:endParaRPr>
          </a:p>
          <a:p>
            <a:pPr marL="342900" indent="-342900">
              <a:lnSpc>
                <a:spcPct val="100000"/>
              </a:lnSpc>
              <a:spcAft>
                <a:spcPts val="600"/>
              </a:spcAft>
              <a:buClr>
                <a:srgbClr val="00B0F0"/>
              </a:buClr>
              <a:buFont typeface="Wingdings" panose="05000000000000000000" pitchFamily="2" charset="2"/>
              <a:buChar char="§"/>
            </a:pPr>
            <a:endParaRPr lang="en-CA" sz="1900">
              <a:solidFill>
                <a:schemeClr val="bg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792874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2559551" y="517004"/>
            <a:ext cx="6576586" cy="708918"/>
          </a:xfrm>
        </p:spPr>
        <p:txBody>
          <a:bodyPr>
            <a:normAutofit/>
          </a:bodyPr>
          <a:lstStyle/>
          <a:p>
            <a:r>
              <a:rPr lang="en-CA" sz="2500" b="1">
                <a:solidFill>
                  <a:srgbClr val="00B0F0"/>
                </a:solidFill>
                <a:latin typeface="Arial"/>
                <a:cs typeface="Arial"/>
              </a:rPr>
              <a:t>Gathering Your Feedback</a:t>
            </a:r>
          </a:p>
        </p:txBody>
      </p:sp>
      <p:sp>
        <p:nvSpPr>
          <p:cNvPr id="5" name="Content Placeholder 4"/>
          <p:cNvSpPr>
            <a:spLocks noGrp="1"/>
          </p:cNvSpPr>
          <p:nvPr>
            <p:ph idx="1"/>
          </p:nvPr>
        </p:nvSpPr>
        <p:spPr>
          <a:xfrm>
            <a:off x="2559552" y="1268953"/>
            <a:ext cx="5994140" cy="2652807"/>
          </a:xfrm>
        </p:spPr>
        <p:txBody>
          <a:bodyPr>
            <a:normAutofit/>
          </a:bodyPr>
          <a:lstStyle/>
          <a:p>
            <a:pPr marL="0" indent="0">
              <a:lnSpc>
                <a:spcPct val="120000"/>
              </a:lnSpc>
              <a:spcBef>
                <a:spcPts val="600"/>
              </a:spcBef>
              <a:spcAft>
                <a:spcPts val="600"/>
              </a:spcAft>
              <a:buClr>
                <a:srgbClr val="00B0F0"/>
              </a:buClr>
              <a:buNone/>
            </a:pPr>
            <a:r>
              <a:rPr lang="en-CA" sz="2000" dirty="0">
                <a:solidFill>
                  <a:schemeClr val="bg1">
                    <a:lumMod val="50000"/>
                  </a:schemeClr>
                </a:solidFill>
                <a:latin typeface="Arial"/>
                <a:cs typeface="Arial"/>
              </a:rPr>
              <a:t>Feedback</a:t>
            </a:r>
            <a:r>
              <a:rPr lang="en-CA" sz="2000" dirty="0">
                <a:solidFill>
                  <a:schemeClr val="bg1">
                    <a:lumMod val="50000"/>
                  </a:schemeClr>
                </a:solidFill>
                <a:latin typeface="Arial"/>
                <a:ea typeface="Arial" charset="0"/>
                <a:cs typeface="Arial"/>
              </a:rPr>
              <a:t> </a:t>
            </a:r>
            <a:r>
              <a:rPr lang="en-CA" sz="2000" dirty="0">
                <a:solidFill>
                  <a:schemeClr val="tx1">
                    <a:lumMod val="50000"/>
                    <a:lumOff val="50000"/>
                  </a:schemeClr>
                </a:solidFill>
                <a:latin typeface="Arial"/>
                <a:ea typeface="Arial" charset="0"/>
                <a:cs typeface="Arial"/>
              </a:rPr>
              <a:t>is important as we consider school planning. When students, families and staff work closely together, students achieve greater success in their learning.</a:t>
            </a:r>
            <a:endParaRPr lang="en-CA" sz="2000" dirty="0">
              <a:solidFill>
                <a:schemeClr val="tx1">
                  <a:lumMod val="50000"/>
                  <a:lumOff val="50000"/>
                </a:schemeClr>
              </a:solidFill>
              <a:latin typeface="Arial"/>
              <a:cs typeface="Arial"/>
            </a:endParaRPr>
          </a:p>
          <a:p>
            <a:pPr marL="0" indent="0">
              <a:lnSpc>
                <a:spcPct val="120000"/>
              </a:lnSpc>
              <a:spcBef>
                <a:spcPts val="600"/>
              </a:spcBef>
              <a:spcAft>
                <a:spcPts val="600"/>
              </a:spcAft>
              <a:buClr>
                <a:srgbClr val="00B0F0"/>
              </a:buClr>
              <a:buNone/>
            </a:pPr>
            <a:r>
              <a:rPr lang="en-CA" sz="2000" dirty="0">
                <a:solidFill>
                  <a:schemeClr val="bg1">
                    <a:lumMod val="50000"/>
                  </a:schemeClr>
                </a:solidFill>
                <a:latin typeface="Arial"/>
                <a:cs typeface="Arial"/>
              </a:rPr>
              <a:t>We’d now like to gather your feedback on some specific questions.</a:t>
            </a:r>
          </a:p>
          <a:p>
            <a:pPr marL="0" indent="0">
              <a:lnSpc>
                <a:spcPct val="120000"/>
              </a:lnSpc>
              <a:spcBef>
                <a:spcPts val="600"/>
              </a:spcBef>
              <a:spcAft>
                <a:spcPts val="600"/>
              </a:spcAft>
              <a:buClr>
                <a:srgbClr val="00B0F0"/>
              </a:buClr>
              <a:buNone/>
            </a:pPr>
            <a:endParaRPr lang="en-CA" sz="2900">
              <a:solidFill>
                <a:schemeClr val="bg1">
                  <a:lumMod val="50000"/>
                </a:schemeClr>
              </a:solidFill>
              <a:latin typeface="Arial" panose="020B0604020202020204" pitchFamily="34" charset="0"/>
              <a:cs typeface="Arial" panose="020B0604020202020204" pitchFamily="34" charset="0"/>
            </a:endParaRPr>
          </a:p>
          <a:p>
            <a:pPr marL="175895" indent="0">
              <a:lnSpc>
                <a:spcPct val="120000"/>
              </a:lnSpc>
              <a:spcBef>
                <a:spcPts val="600"/>
              </a:spcBef>
              <a:spcAft>
                <a:spcPts val="600"/>
              </a:spcAft>
              <a:buClr>
                <a:srgbClr val="00B0F0"/>
              </a:buClr>
              <a:buNone/>
            </a:pPr>
            <a:endParaRPr lang="en-CA" sz="2900">
              <a:solidFill>
                <a:schemeClr val="bg1">
                  <a:lumMod val="50000"/>
                </a:schemeClr>
              </a:solidFill>
              <a:latin typeface="Arial" panose="020B0604020202020204" pitchFamily="34" charset="0"/>
              <a:cs typeface="Arial" panose="020B0604020202020204" pitchFamily="34" charset="0"/>
            </a:endParaRPr>
          </a:p>
          <a:p>
            <a:pPr marL="342900" indent="-342900">
              <a:spcAft>
                <a:spcPts val="600"/>
              </a:spcAft>
              <a:buClr>
                <a:srgbClr val="00B0F0"/>
              </a:buClr>
              <a:buFont typeface="Wingdings" panose="05000000000000000000" pitchFamily="2" charset="2"/>
              <a:buChar char="§"/>
            </a:pPr>
            <a:endParaRPr lang="en-CA" sz="1900">
              <a:solidFill>
                <a:schemeClr val="bg1">
                  <a:lumMod val="50000"/>
                </a:schemeClr>
              </a:solidFill>
              <a:latin typeface="Arial" panose="020B0604020202020204" pitchFamily="34" charset="0"/>
              <a:cs typeface="Arial" panose="020B0604020202020204" pitchFamily="34" charset="0"/>
            </a:endParaRPr>
          </a:p>
        </p:txBody>
      </p:sp>
      <p:sp>
        <p:nvSpPr>
          <p:cNvPr id="6" name="Content Placeholder 4"/>
          <p:cNvSpPr txBox="1">
            <a:spLocks/>
          </p:cNvSpPr>
          <p:nvPr/>
        </p:nvSpPr>
        <p:spPr>
          <a:xfrm>
            <a:off x="2559551" y="3931486"/>
            <a:ext cx="5994141" cy="1120574"/>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a:buChar char="•"/>
              <a:defRPr sz="240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000" kern="1200" baseline="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1800" kern="1200" baseline="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600" kern="1200" baseline="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400"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175895" indent="0">
              <a:lnSpc>
                <a:spcPct val="120000"/>
              </a:lnSpc>
              <a:spcBef>
                <a:spcPts val="600"/>
              </a:spcBef>
              <a:spcAft>
                <a:spcPts val="600"/>
              </a:spcAft>
              <a:buClr>
                <a:srgbClr val="00B0F0"/>
              </a:buClr>
              <a:buFont typeface="Arial"/>
              <a:buNone/>
            </a:pPr>
            <a:endParaRPr lang="en-CA" sz="2900" dirty="0">
              <a:solidFill>
                <a:schemeClr val="bg1">
                  <a:lumMod val="50000"/>
                </a:schemeClr>
              </a:solidFill>
              <a:latin typeface="Arial" panose="020B0604020202020204" pitchFamily="34" charset="0"/>
              <a:cs typeface="Arial" panose="020B0604020202020204" pitchFamily="34" charset="0"/>
            </a:endParaRPr>
          </a:p>
          <a:p>
            <a:pPr marL="342900" indent="-342900">
              <a:spcAft>
                <a:spcPts val="600"/>
              </a:spcAft>
              <a:buClr>
                <a:srgbClr val="00B0F0"/>
              </a:buClr>
              <a:buFont typeface="Wingdings" panose="05000000000000000000" pitchFamily="2" charset="2"/>
              <a:buChar char="§"/>
            </a:pPr>
            <a:endParaRPr lang="en-CA" sz="1900" dirty="0">
              <a:solidFill>
                <a:schemeClr val="bg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889989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2559551" y="517004"/>
            <a:ext cx="6576586" cy="708918"/>
          </a:xfrm>
        </p:spPr>
        <p:txBody>
          <a:bodyPr>
            <a:normAutofit/>
          </a:bodyPr>
          <a:lstStyle/>
          <a:p>
            <a:r>
              <a:rPr lang="en-CA" sz="2500" b="1">
                <a:solidFill>
                  <a:srgbClr val="00B0F0"/>
                </a:solidFill>
                <a:latin typeface="Arial"/>
                <a:cs typeface="Arial"/>
              </a:rPr>
              <a:t>Gathering Your Feedback</a:t>
            </a:r>
          </a:p>
        </p:txBody>
      </p:sp>
      <p:sp>
        <p:nvSpPr>
          <p:cNvPr id="5" name="Content Placeholder 4"/>
          <p:cNvSpPr txBox="1">
            <a:spLocks/>
          </p:cNvSpPr>
          <p:nvPr/>
        </p:nvSpPr>
        <p:spPr>
          <a:xfrm>
            <a:off x="2559551" y="1268953"/>
            <a:ext cx="5970991" cy="3414807"/>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a:buChar char="•"/>
              <a:defRPr sz="240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000" kern="1200" baseline="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1800" kern="1200" baseline="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600" kern="1200" baseline="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400"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lvl="1" indent="0" algn="ctr">
              <a:lnSpc>
                <a:spcPct val="120000"/>
              </a:lnSpc>
              <a:spcBef>
                <a:spcPts val="600"/>
              </a:spcBef>
              <a:spcAft>
                <a:spcPts val="600"/>
              </a:spcAft>
              <a:buClr>
                <a:srgbClr val="00B0F0"/>
              </a:buClr>
              <a:buNone/>
            </a:pPr>
            <a:r>
              <a:rPr lang="en-CA" sz="1400" dirty="0">
                <a:solidFill>
                  <a:srgbClr val="FF0000"/>
                </a:solidFill>
                <a:ea typeface="+mn-lt"/>
                <a:cs typeface="+mn-lt"/>
                <a:hlinkClick r:id="rId3"/>
              </a:rPr>
              <a:t>https://ranchlands.cbedialogue.com/en/projects/2024-2025-school-year/engagements/school-planning-survey-2024-elementary</a:t>
            </a:r>
            <a:endParaRPr lang="en-CA" sz="1400" dirty="0">
              <a:solidFill>
                <a:srgbClr val="FF0000"/>
              </a:solidFill>
              <a:latin typeface="Arial"/>
              <a:cs typeface="Arial"/>
            </a:endParaRPr>
          </a:p>
          <a:p>
            <a:pPr marL="0" lvl="1" indent="0">
              <a:lnSpc>
                <a:spcPct val="120000"/>
              </a:lnSpc>
              <a:spcBef>
                <a:spcPts val="600"/>
              </a:spcBef>
              <a:spcAft>
                <a:spcPts val="600"/>
              </a:spcAft>
              <a:buNone/>
            </a:pPr>
            <a:endParaRPr lang="en-CA" sz="1400" dirty="0">
              <a:solidFill>
                <a:srgbClr val="FF0000"/>
              </a:solidFill>
              <a:latin typeface="Calibri"/>
              <a:cs typeface="Calibri"/>
            </a:endParaRPr>
          </a:p>
          <a:p>
            <a:pPr marL="0" lvl="1" indent="0">
              <a:lnSpc>
                <a:spcPct val="120000"/>
              </a:lnSpc>
              <a:spcBef>
                <a:spcPts val="600"/>
              </a:spcBef>
              <a:spcAft>
                <a:spcPts val="600"/>
              </a:spcAft>
              <a:buNone/>
            </a:pPr>
            <a:endParaRPr lang="en-CA" sz="1400" dirty="0">
              <a:solidFill>
                <a:srgbClr val="FF0000"/>
              </a:solidFill>
              <a:latin typeface="Arial"/>
              <a:cs typeface="Arial"/>
            </a:endParaRPr>
          </a:p>
          <a:p>
            <a:pPr marL="0" lvl="1" indent="0">
              <a:lnSpc>
                <a:spcPct val="120000"/>
              </a:lnSpc>
              <a:spcBef>
                <a:spcPts val="600"/>
              </a:spcBef>
              <a:spcAft>
                <a:spcPts val="600"/>
              </a:spcAft>
              <a:buNone/>
            </a:pPr>
            <a:endParaRPr lang="en-CA" sz="1400" dirty="0">
              <a:solidFill>
                <a:srgbClr val="FF0000"/>
              </a:solidFill>
              <a:latin typeface="Arial"/>
              <a:cs typeface="Arial"/>
            </a:endParaRPr>
          </a:p>
          <a:p>
            <a:pPr marL="0" lvl="1" indent="0">
              <a:lnSpc>
                <a:spcPct val="120000"/>
              </a:lnSpc>
              <a:spcBef>
                <a:spcPts val="600"/>
              </a:spcBef>
              <a:spcAft>
                <a:spcPts val="600"/>
              </a:spcAft>
              <a:buNone/>
            </a:pPr>
            <a:endParaRPr lang="en-CA" sz="1400" dirty="0">
              <a:solidFill>
                <a:srgbClr val="FF0000"/>
              </a:solidFill>
              <a:latin typeface="Arial"/>
              <a:cs typeface="Arial"/>
            </a:endParaRPr>
          </a:p>
          <a:p>
            <a:pPr marL="0" lvl="1" indent="0">
              <a:lnSpc>
                <a:spcPct val="120000"/>
              </a:lnSpc>
              <a:spcBef>
                <a:spcPts val="600"/>
              </a:spcBef>
              <a:spcAft>
                <a:spcPts val="600"/>
              </a:spcAft>
              <a:buNone/>
            </a:pPr>
            <a:endParaRPr lang="en-CA" sz="1400" dirty="0">
              <a:solidFill>
                <a:srgbClr val="FF0000"/>
              </a:solidFill>
              <a:latin typeface="Arial"/>
              <a:cs typeface="Arial"/>
            </a:endParaRPr>
          </a:p>
          <a:p>
            <a:pPr marL="283845" indent="-283845">
              <a:lnSpc>
                <a:spcPct val="120000"/>
              </a:lnSpc>
              <a:spcBef>
                <a:spcPts val="600"/>
              </a:spcBef>
              <a:spcAft>
                <a:spcPts val="600"/>
              </a:spcAft>
              <a:buClr>
                <a:srgbClr val="00B0F0"/>
              </a:buClr>
              <a:buFont typeface="Wingdings" panose="05000000000000000000" pitchFamily="2" charset="2"/>
              <a:buChar char="§"/>
            </a:pPr>
            <a:r>
              <a:rPr lang="en-CA" sz="1900" dirty="0">
                <a:solidFill>
                  <a:schemeClr val="tx1">
                    <a:lumMod val="50000"/>
                    <a:lumOff val="50000"/>
                  </a:schemeClr>
                </a:solidFill>
                <a:latin typeface="Arial"/>
                <a:cs typeface="Arial"/>
              </a:rPr>
              <a:t>Survey</a:t>
            </a:r>
            <a:r>
              <a:rPr lang="en-CA" sz="1900" dirty="0">
                <a:solidFill>
                  <a:srgbClr val="FF0000"/>
                </a:solidFill>
                <a:latin typeface="Arial"/>
                <a:cs typeface="Arial"/>
              </a:rPr>
              <a:t> </a:t>
            </a:r>
            <a:r>
              <a:rPr lang="en-CA" sz="1900" dirty="0">
                <a:solidFill>
                  <a:schemeClr val="bg1">
                    <a:lumMod val="50000"/>
                  </a:schemeClr>
                </a:solidFill>
                <a:latin typeface="Arial"/>
                <a:cs typeface="Arial"/>
              </a:rPr>
              <a:t>will remain open until March 22, 2024</a:t>
            </a:r>
          </a:p>
          <a:p>
            <a:pPr marL="175895" indent="0">
              <a:lnSpc>
                <a:spcPct val="120000"/>
              </a:lnSpc>
              <a:spcBef>
                <a:spcPts val="600"/>
              </a:spcBef>
              <a:spcAft>
                <a:spcPts val="600"/>
              </a:spcAft>
              <a:buClr>
                <a:srgbClr val="00B0F0"/>
              </a:buClr>
              <a:buFont typeface="Arial"/>
              <a:buNone/>
            </a:pPr>
            <a:endParaRPr lang="en-CA" sz="2900" dirty="0">
              <a:solidFill>
                <a:schemeClr val="bg1">
                  <a:lumMod val="50000"/>
                </a:schemeClr>
              </a:solidFill>
              <a:latin typeface="Arial" panose="020B0604020202020204" pitchFamily="34" charset="0"/>
              <a:cs typeface="Arial" panose="020B0604020202020204" pitchFamily="34" charset="0"/>
            </a:endParaRPr>
          </a:p>
          <a:p>
            <a:pPr marL="342900" indent="-342900">
              <a:spcAft>
                <a:spcPts val="600"/>
              </a:spcAft>
              <a:buClr>
                <a:srgbClr val="00B0F0"/>
              </a:buClr>
              <a:buFont typeface="Wingdings" panose="05000000000000000000" pitchFamily="2" charset="2"/>
              <a:buChar char="§"/>
            </a:pPr>
            <a:endParaRPr lang="en-CA" sz="1900" dirty="0">
              <a:solidFill>
                <a:schemeClr val="bg1">
                  <a:lumMod val="50000"/>
                </a:schemeClr>
              </a:solidFill>
              <a:latin typeface="Arial" panose="020B0604020202020204" pitchFamily="34" charset="0"/>
              <a:cs typeface="Arial" panose="020B0604020202020204" pitchFamily="34" charset="0"/>
            </a:endParaRPr>
          </a:p>
        </p:txBody>
      </p:sp>
      <p:pic>
        <p:nvPicPr>
          <p:cNvPr id="2" name="Picture 1" descr="A qr code with a white background&#10;&#10;Description automatically generated">
            <a:extLst>
              <a:ext uri="{FF2B5EF4-FFF2-40B4-BE49-F238E27FC236}">
                <a16:creationId xmlns:a16="http://schemas.microsoft.com/office/drawing/2014/main" id="{78066E7E-80CF-6434-9DCE-9FB7DA3D1B5E}"/>
              </a:ext>
            </a:extLst>
          </p:cNvPr>
          <p:cNvPicPr>
            <a:picLocks noChangeAspect="1"/>
          </p:cNvPicPr>
          <p:nvPr/>
        </p:nvPicPr>
        <p:blipFill>
          <a:blip r:embed="rId4"/>
          <a:stretch>
            <a:fillRect/>
          </a:stretch>
        </p:blipFill>
        <p:spPr>
          <a:xfrm>
            <a:off x="4402138" y="2005013"/>
            <a:ext cx="1704975" cy="1704975"/>
          </a:xfrm>
          <a:prstGeom prst="rect">
            <a:avLst/>
          </a:prstGeom>
        </p:spPr>
      </p:pic>
    </p:spTree>
    <p:extLst>
      <p:ext uri="{BB962C8B-B14F-4D97-AF65-F5344CB8AC3E}">
        <p14:creationId xmlns:p14="http://schemas.microsoft.com/office/powerpoint/2010/main" val="204101121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2570480" y="403132"/>
            <a:ext cx="6575892" cy="708918"/>
          </a:xfrm>
        </p:spPr>
        <p:txBody>
          <a:bodyPr>
            <a:normAutofit/>
          </a:bodyPr>
          <a:lstStyle/>
          <a:p>
            <a:pPr defTabSz="457200">
              <a:lnSpc>
                <a:spcPct val="100000"/>
              </a:lnSpc>
              <a:spcBef>
                <a:spcPts val="0"/>
              </a:spcBef>
            </a:pPr>
            <a:r>
              <a:rPr lang="en-CA" sz="2500" b="1">
                <a:solidFill>
                  <a:srgbClr val="00B0F0"/>
                </a:solidFill>
                <a:latin typeface="Arial"/>
                <a:cs typeface="Arial"/>
              </a:rPr>
              <a:t>Next Steps</a:t>
            </a:r>
            <a:endParaRPr lang="en-US" sz="2500">
              <a:solidFill>
                <a:srgbClr val="00B0F0"/>
              </a:solidFill>
              <a:latin typeface="Arial"/>
              <a:cs typeface="Arial"/>
            </a:endParaRPr>
          </a:p>
        </p:txBody>
      </p:sp>
      <p:sp>
        <p:nvSpPr>
          <p:cNvPr id="5" name="Content Placeholder 4"/>
          <p:cNvSpPr>
            <a:spLocks noGrp="1"/>
          </p:cNvSpPr>
          <p:nvPr>
            <p:ph idx="1"/>
          </p:nvPr>
        </p:nvSpPr>
        <p:spPr>
          <a:xfrm>
            <a:off x="2570480" y="1316678"/>
            <a:ext cx="5971636" cy="3074570"/>
          </a:xfrm>
        </p:spPr>
        <p:txBody>
          <a:bodyPr>
            <a:normAutofit/>
          </a:bodyPr>
          <a:lstStyle/>
          <a:p>
            <a:pPr marL="283845" indent="-283845">
              <a:lnSpc>
                <a:spcPct val="120000"/>
              </a:lnSpc>
              <a:spcBef>
                <a:spcPts val="600"/>
              </a:spcBef>
              <a:spcAft>
                <a:spcPts val="600"/>
              </a:spcAft>
              <a:buClr>
                <a:srgbClr val="00B0F0"/>
              </a:buClr>
              <a:buFont typeface="Wingdings" panose="05000000000000000000" pitchFamily="2" charset="2"/>
              <a:buChar char="§"/>
            </a:pPr>
            <a:r>
              <a:rPr lang="en-CA" sz="2000" dirty="0">
                <a:solidFill>
                  <a:schemeClr val="bg1">
                    <a:lumMod val="50000"/>
                  </a:schemeClr>
                </a:solidFill>
                <a:latin typeface="Arial"/>
                <a:cs typeface="Arial"/>
              </a:rPr>
              <a:t>We will provide feedback from this survey at School Council on April 9, 2024</a:t>
            </a:r>
            <a:endParaRPr lang="en-US" dirty="0">
              <a:solidFill>
                <a:schemeClr val="bg1">
                  <a:lumMod val="50000"/>
                </a:schemeClr>
              </a:solidFill>
            </a:endParaRPr>
          </a:p>
          <a:p>
            <a:pPr marL="457200" lvl="2" indent="0">
              <a:lnSpc>
                <a:spcPct val="120000"/>
              </a:lnSpc>
              <a:spcBef>
                <a:spcPts val="600"/>
              </a:spcBef>
              <a:spcAft>
                <a:spcPts val="600"/>
              </a:spcAft>
              <a:buClr>
                <a:srgbClr val="767171"/>
              </a:buClr>
              <a:buNone/>
            </a:pPr>
            <a:endParaRPr lang="en-CA" sz="3300" dirty="0">
              <a:solidFill>
                <a:schemeClr val="bg1">
                  <a:lumMod val="50000"/>
                </a:schemeClr>
              </a:solidFill>
              <a:latin typeface="Arial"/>
              <a:cs typeface="Arial"/>
            </a:endParaRPr>
          </a:p>
        </p:txBody>
      </p:sp>
    </p:spTree>
    <p:extLst>
      <p:ext uri="{BB962C8B-B14F-4D97-AF65-F5344CB8AC3E}">
        <p14:creationId xmlns:p14="http://schemas.microsoft.com/office/powerpoint/2010/main" val="151924739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2570480" y="403132"/>
            <a:ext cx="6575892" cy="708918"/>
          </a:xfrm>
        </p:spPr>
        <p:txBody>
          <a:bodyPr>
            <a:normAutofit/>
          </a:bodyPr>
          <a:lstStyle/>
          <a:p>
            <a:pPr defTabSz="457200">
              <a:lnSpc>
                <a:spcPct val="100000"/>
              </a:lnSpc>
              <a:spcBef>
                <a:spcPts val="0"/>
              </a:spcBef>
            </a:pPr>
            <a:r>
              <a:rPr lang="en-CA" sz="2500" b="1">
                <a:solidFill>
                  <a:srgbClr val="00B0F0"/>
                </a:solidFill>
                <a:latin typeface="Arial"/>
                <a:cs typeface="Arial"/>
              </a:rPr>
              <a:t>Wrap-Up</a:t>
            </a:r>
            <a:endParaRPr lang="en-US" sz="2500">
              <a:solidFill>
                <a:srgbClr val="00B0F0"/>
              </a:solidFill>
              <a:latin typeface="Arial"/>
              <a:cs typeface="Arial"/>
            </a:endParaRPr>
          </a:p>
        </p:txBody>
      </p:sp>
      <p:sp>
        <p:nvSpPr>
          <p:cNvPr id="5" name="Content Placeholder 4"/>
          <p:cNvSpPr>
            <a:spLocks noGrp="1"/>
          </p:cNvSpPr>
          <p:nvPr>
            <p:ph idx="1"/>
          </p:nvPr>
        </p:nvSpPr>
        <p:spPr>
          <a:xfrm>
            <a:off x="2570481" y="1284789"/>
            <a:ext cx="5971636" cy="4108633"/>
          </a:xfrm>
        </p:spPr>
        <p:txBody>
          <a:bodyPr>
            <a:normAutofit/>
          </a:bodyPr>
          <a:lstStyle/>
          <a:p>
            <a:pPr marL="283845" indent="-283845">
              <a:lnSpc>
                <a:spcPct val="120000"/>
              </a:lnSpc>
              <a:spcBef>
                <a:spcPts val="600"/>
              </a:spcBef>
              <a:spcAft>
                <a:spcPts val="600"/>
              </a:spcAft>
              <a:buClr>
                <a:srgbClr val="00B0F0"/>
              </a:buClr>
              <a:buFont typeface="Wingdings" panose="05000000000000000000" pitchFamily="2" charset="2"/>
              <a:buChar char="§"/>
            </a:pPr>
            <a:r>
              <a:rPr lang="en-CA" sz="2000" dirty="0">
                <a:solidFill>
                  <a:schemeClr val="bg1">
                    <a:lumMod val="50000"/>
                  </a:schemeClr>
                </a:solidFill>
                <a:latin typeface="Arial"/>
                <a:cs typeface="Arial"/>
              </a:rPr>
              <a:t>Thank you for your participation!</a:t>
            </a:r>
          </a:p>
          <a:p>
            <a:pPr marL="283845" indent="-283845">
              <a:lnSpc>
                <a:spcPct val="120000"/>
              </a:lnSpc>
              <a:spcBef>
                <a:spcPts val="600"/>
              </a:spcBef>
              <a:spcAft>
                <a:spcPts val="600"/>
              </a:spcAft>
              <a:buClr>
                <a:srgbClr val="00B0F0"/>
              </a:buClr>
              <a:buFont typeface="Wingdings" panose="05000000000000000000" pitchFamily="2" charset="2"/>
              <a:buChar char="§"/>
            </a:pPr>
            <a:r>
              <a:rPr lang="en-CA" sz="2000" dirty="0">
                <a:solidFill>
                  <a:schemeClr val="bg1">
                    <a:lumMod val="50000"/>
                  </a:schemeClr>
                </a:solidFill>
                <a:latin typeface="Arial"/>
                <a:cs typeface="Arial"/>
              </a:rPr>
              <a:t>Please take a few minutes at this time to share your feedback about this meeting.</a:t>
            </a:r>
          </a:p>
          <a:p>
            <a:pPr marL="0" indent="0">
              <a:lnSpc>
                <a:spcPct val="120000"/>
              </a:lnSpc>
              <a:spcBef>
                <a:spcPts val="600"/>
              </a:spcBef>
              <a:spcAft>
                <a:spcPts val="600"/>
              </a:spcAft>
              <a:buClr>
                <a:srgbClr val="00B0F0"/>
              </a:buClr>
              <a:buNone/>
            </a:pPr>
            <a:endParaRPr lang="en-CA" sz="2000" dirty="0">
              <a:solidFill>
                <a:schemeClr val="bg1">
                  <a:lumMod val="50000"/>
                </a:schemeClr>
              </a:solidFill>
              <a:latin typeface="Calibri"/>
              <a:cs typeface="Calibri"/>
            </a:endParaRPr>
          </a:p>
        </p:txBody>
      </p:sp>
    </p:spTree>
    <p:extLst>
      <p:ext uri="{BB962C8B-B14F-4D97-AF65-F5344CB8AC3E}">
        <p14:creationId xmlns:p14="http://schemas.microsoft.com/office/powerpoint/2010/main" val="41040493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6097050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580641" y="204395"/>
            <a:ext cx="6564966" cy="1133621"/>
          </a:xfrm>
        </p:spPr>
        <p:txBody>
          <a:bodyPr>
            <a:normAutofit fontScale="90000"/>
          </a:bodyPr>
          <a:lstStyle/>
          <a:p>
            <a:pPr defTabSz="457200">
              <a:lnSpc>
                <a:spcPct val="100000"/>
              </a:lnSpc>
              <a:spcBef>
                <a:spcPts val="0"/>
              </a:spcBef>
            </a:pPr>
            <a:r>
              <a:rPr lang="en-US" b="1" dirty="0">
                <a:latin typeface="Arial" panose="020B0604020202020204" pitchFamily="34" charset="0"/>
                <a:ea typeface="+mn-ea"/>
                <a:cs typeface="Arial" panose="020B0604020202020204" pitchFamily="34" charset="0"/>
              </a:rPr>
              <a:t/>
            </a:r>
            <a:br>
              <a:rPr lang="en-US" b="1" dirty="0">
                <a:latin typeface="Arial" panose="020B0604020202020204" pitchFamily="34" charset="0"/>
                <a:ea typeface="+mn-ea"/>
                <a:cs typeface="Arial" panose="020B0604020202020204" pitchFamily="34" charset="0"/>
              </a:rPr>
            </a:br>
            <a:r>
              <a:rPr lang="en-US" b="1" dirty="0">
                <a:solidFill>
                  <a:srgbClr val="00B0F0"/>
                </a:solidFill>
                <a:latin typeface="Arial"/>
                <a:ea typeface="+mn-ea"/>
                <a:cs typeface="Arial"/>
              </a:rPr>
              <a:t>2024-2025 School Planning</a:t>
            </a:r>
            <a:r>
              <a:rPr lang="en-US" b="1" dirty="0">
                <a:latin typeface="Arial" panose="020B0604020202020204" pitchFamily="34" charset="0"/>
                <a:ea typeface="+mn-ea"/>
                <a:cs typeface="Arial" panose="020B0604020202020204" pitchFamily="34" charset="0"/>
              </a:rPr>
              <a:t/>
            </a:r>
            <a:br>
              <a:rPr lang="en-US" b="1" dirty="0">
                <a:latin typeface="Arial" panose="020B0604020202020204" pitchFamily="34" charset="0"/>
                <a:ea typeface="+mn-ea"/>
                <a:cs typeface="Arial" panose="020B0604020202020204" pitchFamily="34" charset="0"/>
              </a:rPr>
            </a:br>
            <a:endParaRPr lang="en-US" dirty="0"/>
          </a:p>
        </p:txBody>
      </p:sp>
      <p:sp>
        <p:nvSpPr>
          <p:cNvPr id="5" name="Content Placeholder 4"/>
          <p:cNvSpPr>
            <a:spLocks noGrp="1"/>
          </p:cNvSpPr>
          <p:nvPr>
            <p:ph idx="1"/>
          </p:nvPr>
        </p:nvSpPr>
        <p:spPr>
          <a:xfrm>
            <a:off x="2580641" y="1541417"/>
            <a:ext cx="5961475" cy="3834332"/>
          </a:xfrm>
        </p:spPr>
        <p:txBody>
          <a:bodyPr/>
          <a:lstStyle/>
          <a:p>
            <a:pPr marL="284400" lvl="0" indent="-284400" defTabSz="457200">
              <a:lnSpc>
                <a:spcPct val="100000"/>
              </a:lnSpc>
              <a:spcBef>
                <a:spcPts val="600"/>
              </a:spcBef>
              <a:spcAft>
                <a:spcPts val="600"/>
              </a:spcAft>
              <a:buClr>
                <a:srgbClr val="00B0F0"/>
              </a:buClr>
              <a:buFont typeface="Wingdings" panose="05000000000000000000" pitchFamily="2" charset="2"/>
              <a:buChar char="§"/>
            </a:pPr>
            <a:r>
              <a:rPr lang="en-CA" sz="2000">
                <a:solidFill>
                  <a:prstClr val="white">
                    <a:lumMod val="50000"/>
                  </a:prstClr>
                </a:solidFill>
                <a:latin typeface="Arial" panose="020B0604020202020204" pitchFamily="34" charset="0"/>
                <a:cs typeface="Arial" panose="020B0604020202020204" pitchFamily="34" charset="0"/>
              </a:rPr>
              <a:t>Welcome</a:t>
            </a:r>
          </a:p>
          <a:p>
            <a:pPr marL="284400" lvl="0" indent="-284400" defTabSz="457200">
              <a:lnSpc>
                <a:spcPct val="100000"/>
              </a:lnSpc>
              <a:spcBef>
                <a:spcPts val="600"/>
              </a:spcBef>
              <a:spcAft>
                <a:spcPts val="600"/>
              </a:spcAft>
              <a:buClr>
                <a:srgbClr val="00B0F0"/>
              </a:buClr>
              <a:buFont typeface="Wingdings" panose="05000000000000000000" pitchFamily="2" charset="2"/>
              <a:buChar char="§"/>
            </a:pPr>
            <a:r>
              <a:rPr lang="en-CA" sz="2000">
                <a:solidFill>
                  <a:prstClr val="white">
                    <a:lumMod val="50000"/>
                  </a:prstClr>
                </a:solidFill>
                <a:latin typeface="Arial" panose="020B0604020202020204" pitchFamily="34" charset="0"/>
                <a:cs typeface="Arial" panose="020B0604020202020204" pitchFamily="34" charset="0"/>
              </a:rPr>
              <a:t>Agenda</a:t>
            </a:r>
          </a:p>
          <a:p>
            <a:pPr marL="741600" lvl="2" indent="-284400" defTabSz="457200">
              <a:lnSpc>
                <a:spcPct val="100000"/>
              </a:lnSpc>
              <a:spcBef>
                <a:spcPts val="600"/>
              </a:spcBef>
              <a:spcAft>
                <a:spcPts val="600"/>
              </a:spcAft>
              <a:buClr>
                <a:schemeClr val="bg2">
                  <a:lumMod val="50000"/>
                </a:schemeClr>
              </a:buClr>
              <a:buFont typeface="Wingdings" panose="05000000000000000000" pitchFamily="2" charset="2"/>
              <a:buChar char="§"/>
            </a:pPr>
            <a:r>
              <a:rPr lang="en-CA" sz="2000">
                <a:solidFill>
                  <a:prstClr val="white">
                    <a:lumMod val="50000"/>
                  </a:prstClr>
                </a:solidFill>
                <a:latin typeface="Arial" panose="020B0604020202020204" pitchFamily="34" charset="0"/>
                <a:cs typeface="Arial" panose="020B0604020202020204" pitchFamily="34" charset="0"/>
              </a:rPr>
              <a:t>Presentation</a:t>
            </a:r>
          </a:p>
          <a:p>
            <a:pPr marL="741600" lvl="2" indent="-284400" defTabSz="457200">
              <a:lnSpc>
                <a:spcPct val="100000"/>
              </a:lnSpc>
              <a:spcBef>
                <a:spcPts val="600"/>
              </a:spcBef>
              <a:spcAft>
                <a:spcPts val="600"/>
              </a:spcAft>
              <a:buClr>
                <a:schemeClr val="bg2">
                  <a:lumMod val="50000"/>
                </a:schemeClr>
              </a:buClr>
              <a:buFont typeface="Wingdings" panose="05000000000000000000" pitchFamily="2" charset="2"/>
              <a:buChar char="§"/>
            </a:pPr>
            <a:r>
              <a:rPr lang="en-CA" sz="2000">
                <a:solidFill>
                  <a:prstClr val="white">
                    <a:lumMod val="50000"/>
                  </a:prstClr>
                </a:solidFill>
                <a:latin typeface="Arial" panose="020B0604020202020204" pitchFamily="34" charset="0"/>
                <a:cs typeface="Arial" panose="020B0604020202020204" pitchFamily="34" charset="0"/>
              </a:rPr>
              <a:t>Q &amp; A</a:t>
            </a:r>
          </a:p>
          <a:p>
            <a:pPr marL="741600" lvl="2" indent="-284400" defTabSz="457200">
              <a:lnSpc>
                <a:spcPct val="100000"/>
              </a:lnSpc>
              <a:spcBef>
                <a:spcPts val="600"/>
              </a:spcBef>
              <a:spcAft>
                <a:spcPts val="600"/>
              </a:spcAft>
              <a:buClr>
                <a:schemeClr val="bg2">
                  <a:lumMod val="50000"/>
                </a:schemeClr>
              </a:buClr>
              <a:buFont typeface="Wingdings" panose="05000000000000000000" pitchFamily="2" charset="2"/>
              <a:buChar char="§"/>
            </a:pPr>
            <a:r>
              <a:rPr lang="en-CA" sz="2000">
                <a:solidFill>
                  <a:prstClr val="white">
                    <a:lumMod val="50000"/>
                  </a:prstClr>
                </a:solidFill>
                <a:latin typeface="Arial" panose="020B0604020202020204" pitchFamily="34" charset="0"/>
                <a:cs typeface="Arial" panose="020B0604020202020204" pitchFamily="34" charset="0"/>
              </a:rPr>
              <a:t>Gather feedback</a:t>
            </a:r>
          </a:p>
          <a:p>
            <a:pPr marL="741600" lvl="2" indent="-284400" defTabSz="457200">
              <a:lnSpc>
                <a:spcPct val="100000"/>
              </a:lnSpc>
              <a:spcBef>
                <a:spcPts val="600"/>
              </a:spcBef>
              <a:spcAft>
                <a:spcPts val="600"/>
              </a:spcAft>
              <a:buClr>
                <a:schemeClr val="bg2">
                  <a:lumMod val="50000"/>
                </a:schemeClr>
              </a:buClr>
              <a:buFont typeface="Wingdings" panose="05000000000000000000" pitchFamily="2" charset="2"/>
              <a:buChar char="§"/>
            </a:pPr>
            <a:r>
              <a:rPr lang="en-CA" sz="2000">
                <a:solidFill>
                  <a:prstClr val="white">
                    <a:lumMod val="50000"/>
                  </a:prstClr>
                </a:solidFill>
                <a:latin typeface="Arial" panose="020B0604020202020204" pitchFamily="34" charset="0"/>
                <a:cs typeface="Arial" panose="020B0604020202020204" pitchFamily="34" charset="0"/>
              </a:rPr>
              <a:t>Meeting evaluation</a:t>
            </a:r>
          </a:p>
          <a:p>
            <a:endParaRPr lang="en-US"/>
          </a:p>
        </p:txBody>
      </p:sp>
    </p:spTree>
    <p:extLst>
      <p:ext uri="{BB962C8B-B14F-4D97-AF65-F5344CB8AC3E}">
        <p14:creationId xmlns:p14="http://schemas.microsoft.com/office/powerpoint/2010/main" val="2718428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580640" y="204395"/>
            <a:ext cx="6575265" cy="1133621"/>
          </a:xfrm>
        </p:spPr>
        <p:txBody>
          <a:bodyPr>
            <a:normAutofit fontScale="90000"/>
          </a:bodyPr>
          <a:lstStyle/>
          <a:p>
            <a:pPr defTabSz="457200">
              <a:lnSpc>
                <a:spcPct val="100000"/>
              </a:lnSpc>
              <a:spcBef>
                <a:spcPts val="0"/>
              </a:spcBef>
            </a:pPr>
            <a:r>
              <a:rPr lang="en-US" b="1" dirty="0">
                <a:latin typeface="Arial"/>
                <a:ea typeface="+mn-ea"/>
                <a:cs typeface="Arial"/>
              </a:rPr>
              <a:t/>
            </a:r>
            <a:br>
              <a:rPr lang="en-US" b="1" dirty="0">
                <a:latin typeface="Arial"/>
                <a:ea typeface="+mn-ea"/>
                <a:cs typeface="Arial"/>
              </a:rPr>
            </a:br>
            <a:r>
              <a:rPr lang="en-US" b="1" dirty="0">
                <a:solidFill>
                  <a:srgbClr val="00B0F0"/>
                </a:solidFill>
                <a:latin typeface="Arial"/>
                <a:ea typeface="+mn-ea"/>
                <a:cs typeface="Arial"/>
              </a:rPr>
              <a:t>2024-2025 School Planning</a:t>
            </a:r>
            <a:r>
              <a:rPr lang="en-US" b="1" dirty="0">
                <a:latin typeface="Arial" panose="020B0604020202020204" pitchFamily="34" charset="0"/>
                <a:ea typeface="+mn-ea"/>
                <a:cs typeface="Arial" panose="020B0604020202020204" pitchFamily="34" charset="0"/>
              </a:rPr>
              <a:t/>
            </a:r>
            <a:br>
              <a:rPr lang="en-US" b="1" dirty="0">
                <a:latin typeface="Arial" panose="020B0604020202020204" pitchFamily="34" charset="0"/>
                <a:ea typeface="+mn-ea"/>
                <a:cs typeface="Arial" panose="020B0604020202020204" pitchFamily="34" charset="0"/>
              </a:rPr>
            </a:br>
            <a:endParaRPr lang="en-US" dirty="0"/>
          </a:p>
        </p:txBody>
      </p:sp>
      <p:sp>
        <p:nvSpPr>
          <p:cNvPr id="5" name="Content Placeholder 4"/>
          <p:cNvSpPr>
            <a:spLocks noGrp="1"/>
          </p:cNvSpPr>
          <p:nvPr>
            <p:ph idx="1"/>
          </p:nvPr>
        </p:nvSpPr>
        <p:spPr>
          <a:xfrm>
            <a:off x="2580640" y="1520202"/>
            <a:ext cx="5984626" cy="3834332"/>
          </a:xfrm>
        </p:spPr>
        <p:txBody>
          <a:bodyPr>
            <a:normAutofit/>
          </a:bodyPr>
          <a:lstStyle/>
          <a:p>
            <a:pPr marL="0" indent="0" defTabSz="457200">
              <a:lnSpc>
                <a:spcPct val="100000"/>
              </a:lnSpc>
              <a:spcBef>
                <a:spcPts val="600"/>
              </a:spcBef>
              <a:spcAft>
                <a:spcPts val="600"/>
              </a:spcAft>
              <a:buClr>
                <a:srgbClr val="00B0F0"/>
              </a:buClr>
              <a:buNone/>
            </a:pPr>
            <a:r>
              <a:rPr lang="en-CA" sz="2000" dirty="0">
                <a:solidFill>
                  <a:schemeClr val="tx1">
                    <a:lumMod val="50000"/>
                    <a:lumOff val="50000"/>
                  </a:schemeClr>
                </a:solidFill>
                <a:latin typeface="Arial"/>
                <a:cs typeface="Arial"/>
              </a:rPr>
              <a:t>The purpose of this meeting is to:</a:t>
            </a:r>
          </a:p>
          <a:p>
            <a:pPr marL="742950" lvl="1" indent="-285750" defTabSz="457200">
              <a:lnSpc>
                <a:spcPct val="100000"/>
              </a:lnSpc>
              <a:spcBef>
                <a:spcPts val="600"/>
              </a:spcBef>
              <a:spcAft>
                <a:spcPts val="600"/>
              </a:spcAft>
              <a:buClr>
                <a:srgbClr val="00B0F0"/>
              </a:buClr>
              <a:buFont typeface="Wingdings" panose="05000000000000000000" pitchFamily="2" charset="2"/>
              <a:buChar char="§"/>
            </a:pPr>
            <a:r>
              <a:rPr lang="en-CA" sz="1600" dirty="0">
                <a:solidFill>
                  <a:schemeClr val="bg1">
                    <a:lumMod val="50000"/>
                  </a:schemeClr>
                </a:solidFill>
                <a:latin typeface="Arial"/>
                <a:cs typeface="Arial"/>
              </a:rPr>
              <a:t>Share information about our SDP and school budget and fees</a:t>
            </a:r>
          </a:p>
          <a:p>
            <a:pPr marL="742950" lvl="1" indent="-285750" defTabSz="457200">
              <a:lnSpc>
                <a:spcPct val="100000"/>
              </a:lnSpc>
              <a:spcBef>
                <a:spcPts val="600"/>
              </a:spcBef>
              <a:spcAft>
                <a:spcPts val="600"/>
              </a:spcAft>
              <a:buClr>
                <a:srgbClr val="00B0F0"/>
              </a:buClr>
              <a:buFont typeface="Wingdings" panose="05000000000000000000" pitchFamily="2" charset="2"/>
              <a:buChar char="§"/>
            </a:pPr>
            <a:r>
              <a:rPr lang="en-CA" sz="1600" dirty="0">
                <a:solidFill>
                  <a:schemeClr val="bg1">
                    <a:lumMod val="50000"/>
                  </a:schemeClr>
                </a:solidFill>
                <a:latin typeface="Arial"/>
                <a:cs typeface="Arial"/>
              </a:rPr>
              <a:t>Gather feedback that may be considered in making future school planning decisions</a:t>
            </a:r>
          </a:p>
        </p:txBody>
      </p:sp>
    </p:spTree>
    <p:extLst>
      <p:ext uri="{BB962C8B-B14F-4D97-AF65-F5344CB8AC3E}">
        <p14:creationId xmlns:p14="http://schemas.microsoft.com/office/powerpoint/2010/main" val="14659400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 Media 1" descr="School Planning and You | School Budgets and School Fees">
            <a:hlinkClick r:id="" action="ppaction://media"/>
            <a:extLst>
              <a:ext uri="{FF2B5EF4-FFF2-40B4-BE49-F238E27FC236}">
                <a16:creationId xmlns:a16="http://schemas.microsoft.com/office/drawing/2014/main" id="{8EFB26C8-8F1A-7A55-B3AD-0F734A9599EA}"/>
              </a:ext>
            </a:extLst>
          </p:cNvPr>
          <p:cNvPicPr>
            <a:picLocks noRot="1" noChangeAspect="1"/>
          </p:cNvPicPr>
          <p:nvPr>
            <a:videoFile r:link="rId1"/>
          </p:nvPr>
        </p:nvPicPr>
        <p:blipFill>
          <a:blip r:embed="rId4"/>
          <a:stretch>
            <a:fillRect/>
          </a:stretch>
        </p:blipFill>
        <p:spPr>
          <a:xfrm>
            <a:off x="20230" y="0"/>
            <a:ext cx="9103540" cy="5143500"/>
          </a:xfrm>
          <a:prstGeom prst="rect">
            <a:avLst/>
          </a:prstGeom>
        </p:spPr>
      </p:pic>
    </p:spTree>
    <p:extLst>
      <p:ext uri="{BB962C8B-B14F-4D97-AF65-F5344CB8AC3E}">
        <p14:creationId xmlns:p14="http://schemas.microsoft.com/office/powerpoint/2010/main" val="652123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580641" y="204395"/>
            <a:ext cx="6564966" cy="4864246"/>
          </a:xfrm>
        </p:spPr>
        <p:txBody>
          <a:bodyPr>
            <a:normAutofit/>
          </a:bodyPr>
          <a:lstStyle/>
          <a:p>
            <a:pPr defTabSz="457200">
              <a:lnSpc>
                <a:spcPct val="100000"/>
              </a:lnSpc>
              <a:spcBef>
                <a:spcPts val="0"/>
              </a:spcBef>
            </a:pPr>
            <a:r>
              <a:rPr lang="en-US" sz="2500" b="1" dirty="0">
                <a:solidFill>
                  <a:srgbClr val="00B0F0"/>
                </a:solidFill>
                <a:latin typeface="Arial"/>
                <a:ea typeface="+mn-ea"/>
                <a:cs typeface="Arial"/>
              </a:rPr>
              <a:t>School Development Plan </a:t>
            </a:r>
            <a:br>
              <a:rPr lang="en-US" sz="2500" b="1" dirty="0">
                <a:solidFill>
                  <a:srgbClr val="00B0F0"/>
                </a:solidFill>
                <a:latin typeface="Arial"/>
                <a:ea typeface="+mn-ea"/>
                <a:cs typeface="Arial"/>
              </a:rPr>
            </a:br>
            <a:r>
              <a:rPr lang="en-US" sz="2500" b="1" dirty="0">
                <a:latin typeface="Arial"/>
                <a:ea typeface="+mn-ea"/>
                <a:cs typeface="Arial"/>
              </a:rPr>
              <a:t/>
            </a:r>
            <a:br>
              <a:rPr lang="en-US" sz="2500" b="1" dirty="0">
                <a:latin typeface="Arial"/>
                <a:ea typeface="+mn-ea"/>
                <a:cs typeface="Arial"/>
              </a:rPr>
            </a:br>
            <a:r>
              <a:rPr lang="en-US" sz="2500" b="1" dirty="0">
                <a:solidFill>
                  <a:srgbClr val="00B0F0"/>
                </a:solidFill>
                <a:latin typeface="Arial"/>
                <a:ea typeface="+mn-ea"/>
                <a:cs typeface="Arial"/>
              </a:rPr>
              <a:t>Literacy-</a:t>
            </a:r>
            <a:r>
              <a:rPr lang="en-US" sz="2500" dirty="0">
                <a:latin typeface="Arial"/>
                <a:ea typeface="+mn-ea"/>
                <a:cs typeface="Arial"/>
              </a:rPr>
              <a:t>Developing and enriching students' vocabulary</a:t>
            </a:r>
            <a:r>
              <a:rPr lang="en-US" sz="2500" dirty="0">
                <a:solidFill>
                  <a:srgbClr val="00B0F0"/>
                </a:solidFill>
                <a:latin typeface="Arial"/>
                <a:ea typeface="+mn-ea"/>
                <a:cs typeface="Arial"/>
              </a:rPr>
              <a:t> </a:t>
            </a:r>
            <a:r>
              <a:rPr lang="en-US" sz="2500" b="1" dirty="0">
                <a:solidFill>
                  <a:srgbClr val="00B0F0"/>
                </a:solidFill>
                <a:latin typeface="Arial"/>
                <a:ea typeface="+mn-ea"/>
                <a:cs typeface="Arial"/>
              </a:rPr>
              <a:t/>
            </a:r>
            <a:br>
              <a:rPr lang="en-US" sz="2500" b="1" dirty="0">
                <a:solidFill>
                  <a:srgbClr val="00B0F0"/>
                </a:solidFill>
                <a:latin typeface="Arial"/>
                <a:ea typeface="+mn-ea"/>
                <a:cs typeface="Arial"/>
              </a:rPr>
            </a:br>
            <a:r>
              <a:rPr lang="en-US" sz="2500" b="1" dirty="0">
                <a:solidFill>
                  <a:srgbClr val="00B0F0"/>
                </a:solidFill>
                <a:latin typeface="Arial"/>
                <a:ea typeface="+mn-ea"/>
                <a:cs typeface="Arial"/>
              </a:rPr>
              <a:t>Mathematics-</a:t>
            </a:r>
            <a:r>
              <a:rPr lang="en-US" sz="2500" dirty="0">
                <a:latin typeface="Arial"/>
                <a:ea typeface="+mn-ea"/>
                <a:cs typeface="Arial"/>
              </a:rPr>
              <a:t>Developing consistent and clear math vocabulary that reflects curricular objectives</a:t>
            </a:r>
            <a:r>
              <a:rPr lang="en-US" b="1" dirty="0">
                <a:latin typeface="Arial" panose="020B0604020202020204" pitchFamily="34" charset="0"/>
                <a:ea typeface="+mn-ea"/>
                <a:cs typeface="Arial" panose="020B0604020202020204" pitchFamily="34" charset="0"/>
              </a:rPr>
              <a:t/>
            </a:r>
            <a:br>
              <a:rPr lang="en-US" b="1" dirty="0">
                <a:latin typeface="Arial" panose="020B0604020202020204" pitchFamily="34" charset="0"/>
                <a:ea typeface="+mn-ea"/>
                <a:cs typeface="Arial" panose="020B0604020202020204" pitchFamily="34" charset="0"/>
              </a:rPr>
            </a:br>
            <a:r>
              <a:rPr lang="en-US" sz="2500" b="1" dirty="0">
                <a:solidFill>
                  <a:srgbClr val="00B0F0"/>
                </a:solidFill>
                <a:latin typeface="Arial"/>
                <a:cs typeface="Arial"/>
              </a:rPr>
              <a:t>Well-Being- </a:t>
            </a:r>
            <a:r>
              <a:rPr lang="en-US" sz="2500" dirty="0">
                <a:solidFill>
                  <a:srgbClr val="000000"/>
                </a:solidFill>
                <a:latin typeface="Arial"/>
                <a:cs typeface="Arial"/>
              </a:rPr>
              <a:t>Building positive</a:t>
            </a:r>
            <a:r>
              <a:rPr lang="en-US" sz="2500" dirty="0">
                <a:latin typeface="Arial"/>
                <a:cs typeface="Arial"/>
              </a:rPr>
              <a:t> Relationships</a:t>
            </a:r>
            <a:endParaRPr lang="en-US" dirty="0">
              <a:latin typeface="Arial"/>
              <a:cs typeface="Arial"/>
            </a:endParaRPr>
          </a:p>
        </p:txBody>
      </p:sp>
      <p:sp>
        <p:nvSpPr>
          <p:cNvPr id="5" name="Content Placeholder 4"/>
          <p:cNvSpPr>
            <a:spLocks noGrp="1"/>
          </p:cNvSpPr>
          <p:nvPr>
            <p:ph idx="1"/>
          </p:nvPr>
        </p:nvSpPr>
        <p:spPr>
          <a:xfrm>
            <a:off x="2580641" y="1541417"/>
            <a:ext cx="5961475" cy="3834332"/>
          </a:xfrm>
        </p:spPr>
        <p:txBody>
          <a:bodyPr/>
          <a:lstStyle/>
          <a:p>
            <a:pPr marL="283845" lvl="0" indent="-283845" defTabSz="457200">
              <a:lnSpc>
                <a:spcPct val="100000"/>
              </a:lnSpc>
              <a:spcBef>
                <a:spcPts val="600"/>
              </a:spcBef>
              <a:spcAft>
                <a:spcPts val="600"/>
              </a:spcAft>
              <a:buClr>
                <a:srgbClr val="00B0F0"/>
              </a:buClr>
              <a:buFont typeface="Wingdings" panose="05000000000000000000" pitchFamily="2" charset="2"/>
              <a:buChar char="§"/>
            </a:pPr>
            <a:endParaRPr lang="en-CA" sz="2000" dirty="0">
              <a:solidFill>
                <a:prstClr val="white">
                  <a:lumMod val="50000"/>
                </a:prstClr>
              </a:solidFill>
              <a:latin typeface="Arial" panose="020B0604020202020204" pitchFamily="34" charset="0"/>
              <a:cs typeface="Arial" panose="020B0604020202020204" pitchFamily="34" charset="0"/>
            </a:endParaRPr>
          </a:p>
          <a:p>
            <a:endParaRPr lang="en-US"/>
          </a:p>
        </p:txBody>
      </p:sp>
    </p:spTree>
    <p:extLst>
      <p:ext uri="{BB962C8B-B14F-4D97-AF65-F5344CB8AC3E}">
        <p14:creationId xmlns:p14="http://schemas.microsoft.com/office/powerpoint/2010/main" val="17161874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2556769" y="517004"/>
            <a:ext cx="6584517" cy="708918"/>
          </a:xfrm>
        </p:spPr>
        <p:txBody>
          <a:bodyPr>
            <a:normAutofit/>
          </a:bodyPr>
          <a:lstStyle/>
          <a:p>
            <a:r>
              <a:rPr lang="en-CA" sz="2500" b="1" dirty="0">
                <a:solidFill>
                  <a:srgbClr val="00B0F0"/>
                </a:solidFill>
                <a:latin typeface="Arial"/>
                <a:cs typeface="Arial"/>
              </a:rPr>
              <a:t>Our School Budget</a:t>
            </a:r>
            <a:endParaRPr lang="en-US" sz="2500" dirty="0">
              <a:solidFill>
                <a:srgbClr val="00B0F0"/>
              </a:solidFill>
            </a:endParaRPr>
          </a:p>
        </p:txBody>
      </p:sp>
      <p:sp>
        <p:nvSpPr>
          <p:cNvPr id="5" name="Rectangle 4">
            <a:extLst>
              <a:ext uri="{FF2B5EF4-FFF2-40B4-BE49-F238E27FC236}">
                <a16:creationId xmlns:a16="http://schemas.microsoft.com/office/drawing/2014/main" id="{35505847-F467-485C-82D2-023FCDAB4735}"/>
              </a:ext>
            </a:extLst>
          </p:cNvPr>
          <p:cNvSpPr/>
          <p:nvPr/>
        </p:nvSpPr>
        <p:spPr>
          <a:xfrm>
            <a:off x="2556768" y="1338323"/>
            <a:ext cx="6170672" cy="2862322"/>
          </a:xfrm>
          <a:prstGeom prst="rect">
            <a:avLst/>
          </a:prstGeom>
        </p:spPr>
        <p:txBody>
          <a:bodyPr wrap="square" lIns="91440" tIns="45720" rIns="91440" bIns="45720" anchor="t">
            <a:spAutoFit/>
          </a:bodyPr>
          <a:lstStyle/>
          <a:p>
            <a:pPr marL="342900" indent="-342900">
              <a:buClr>
                <a:srgbClr val="00B0F0"/>
              </a:buClr>
              <a:buFont typeface="Wingdings" panose="05000000000000000000" pitchFamily="2" charset="2"/>
              <a:buChar char="§"/>
            </a:pPr>
            <a:r>
              <a:rPr lang="en-US" sz="2000" dirty="0">
                <a:solidFill>
                  <a:schemeClr val="bg1">
                    <a:lumMod val="50000"/>
                  </a:schemeClr>
                </a:solidFill>
                <a:latin typeface="Arial"/>
                <a:ea typeface="+mn-lt"/>
                <a:cs typeface="Arial"/>
              </a:rPr>
              <a:t>Our school received $2,785,135.00 in 2023-24 to provide a quality education to our students and meet the goals in our school development plan (SDP).</a:t>
            </a:r>
          </a:p>
          <a:p>
            <a:pPr>
              <a:buClr>
                <a:srgbClr val="00B0F0"/>
              </a:buClr>
            </a:pPr>
            <a:endParaRPr lang="en-CA" sz="2000" dirty="0">
              <a:solidFill>
                <a:schemeClr val="tx1">
                  <a:lumMod val="50000"/>
                  <a:lumOff val="50000"/>
                </a:schemeClr>
              </a:solidFill>
              <a:latin typeface="Arial" charset="0"/>
              <a:ea typeface="Arial" charset="0"/>
              <a:cs typeface="Arial" charset="0"/>
            </a:endParaRPr>
          </a:p>
          <a:p>
            <a:pPr marL="342900" indent="-342900">
              <a:buClr>
                <a:srgbClr val="00B0F0"/>
              </a:buClr>
              <a:buFont typeface="Wingdings" charset="2"/>
              <a:buChar char="§"/>
            </a:pPr>
            <a:r>
              <a:rPr lang="en-US" sz="2000" dirty="0">
                <a:solidFill>
                  <a:schemeClr val="tx1">
                    <a:lumMod val="50000"/>
                    <a:lumOff val="50000"/>
                  </a:schemeClr>
                </a:solidFill>
                <a:latin typeface="Arial"/>
                <a:ea typeface="Arial" charset="0"/>
                <a:cs typeface="Arial"/>
              </a:rPr>
              <a:t>At least 75 per cent of budgeted funds covers </a:t>
            </a:r>
            <a:r>
              <a:rPr lang="en-US" sz="2000" dirty="0">
                <a:solidFill>
                  <a:srgbClr val="00B0F0"/>
                </a:solidFill>
                <a:latin typeface="Arial"/>
                <a:ea typeface="Arial" charset="0"/>
                <a:cs typeface="Arial"/>
              </a:rPr>
              <a:t>staffing</a:t>
            </a:r>
            <a:r>
              <a:rPr lang="en-US" sz="2000" dirty="0">
                <a:solidFill>
                  <a:schemeClr val="tx1">
                    <a:lumMod val="50000"/>
                    <a:lumOff val="50000"/>
                  </a:schemeClr>
                </a:solidFill>
                <a:latin typeface="Arial"/>
                <a:ea typeface="Arial" charset="0"/>
                <a:cs typeface="Arial"/>
              </a:rPr>
              <a:t> and the remaining portion covers instructional and operational </a:t>
            </a:r>
            <a:r>
              <a:rPr lang="en-US" sz="2000" dirty="0">
                <a:solidFill>
                  <a:srgbClr val="00B0F0"/>
                </a:solidFill>
                <a:latin typeface="Arial"/>
                <a:ea typeface="Arial" charset="0"/>
                <a:cs typeface="Arial"/>
              </a:rPr>
              <a:t>supplies</a:t>
            </a:r>
            <a:r>
              <a:rPr lang="en-US" sz="2000" dirty="0">
                <a:solidFill>
                  <a:schemeClr val="tx1">
                    <a:lumMod val="50000"/>
                    <a:lumOff val="50000"/>
                  </a:schemeClr>
                </a:solidFill>
                <a:latin typeface="Arial"/>
                <a:ea typeface="Arial" charset="0"/>
                <a:cs typeface="Arial"/>
              </a:rPr>
              <a:t>.</a:t>
            </a:r>
          </a:p>
          <a:p>
            <a:pPr>
              <a:buClr>
                <a:srgbClr val="00B0F0"/>
              </a:buClr>
            </a:pPr>
            <a:endParaRPr lang="en-US" sz="2000" dirty="0">
              <a:solidFill>
                <a:schemeClr val="bg1">
                  <a:lumMod val="50000"/>
                </a:schemeClr>
              </a:solidFill>
              <a:latin typeface="Arial"/>
              <a:ea typeface="+mn-lt"/>
              <a:cs typeface="Arial"/>
            </a:endParaRPr>
          </a:p>
        </p:txBody>
      </p:sp>
    </p:spTree>
    <p:extLst>
      <p:ext uri="{BB962C8B-B14F-4D97-AF65-F5344CB8AC3E}">
        <p14:creationId xmlns:p14="http://schemas.microsoft.com/office/powerpoint/2010/main" val="16879658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4">
            <a:extLst>
              <a:ext uri="{FF2B5EF4-FFF2-40B4-BE49-F238E27FC236}">
                <a16:creationId xmlns:a16="http://schemas.microsoft.com/office/drawing/2014/main" id="{295AF76B-4A0E-4B50-9E77-5BE2A8C41702}"/>
              </a:ext>
            </a:extLst>
          </p:cNvPr>
          <p:cNvSpPr>
            <a:spLocks noGrp="1"/>
          </p:cNvSpPr>
          <p:nvPr>
            <p:ph idx="1"/>
          </p:nvPr>
        </p:nvSpPr>
        <p:spPr>
          <a:xfrm>
            <a:off x="2351314" y="538144"/>
            <a:ext cx="6569849" cy="3834332"/>
          </a:xfrm>
        </p:spPr>
        <p:txBody>
          <a:bodyPr vert="horz" lIns="68580" tIns="34290" rIns="68580" bIns="34290" rtlCol="0" anchor="t">
            <a:normAutofit/>
          </a:bodyPr>
          <a:lstStyle/>
          <a:p>
            <a:pPr fontAlgn="base">
              <a:buClr>
                <a:srgbClr val="00B0F0"/>
              </a:buClr>
              <a:buFont typeface="Wingdings" charset="2"/>
              <a:buChar char="§"/>
            </a:pPr>
            <a:endParaRPr lang="en-CA" sz="1550" dirty="0">
              <a:solidFill>
                <a:schemeClr val="tx1">
                  <a:lumMod val="50000"/>
                  <a:lumOff val="50000"/>
                </a:schemeClr>
              </a:solidFill>
              <a:latin typeface="Arial"/>
              <a:ea typeface="Arial" charset="0"/>
              <a:cs typeface="Arial"/>
            </a:endParaRPr>
          </a:p>
          <a:p>
            <a:pPr>
              <a:buClr>
                <a:srgbClr val="00B0F0"/>
              </a:buClr>
              <a:buFont typeface="Wingdings" charset="2"/>
              <a:buChar char="§"/>
            </a:pPr>
            <a:r>
              <a:rPr lang="en-CA" sz="1550" dirty="0">
                <a:solidFill>
                  <a:schemeClr val="tx1">
                    <a:lumMod val="50000"/>
                    <a:lumOff val="50000"/>
                  </a:schemeClr>
                </a:solidFill>
                <a:latin typeface="Arial"/>
                <a:ea typeface="Arial" charset="0"/>
                <a:cs typeface="Arial"/>
              </a:rPr>
              <a:t>Our student enrolment for the current year is </a:t>
            </a:r>
            <a:r>
              <a:rPr lang="en-CA" sz="1550" dirty="0">
                <a:latin typeface="Arial"/>
                <a:ea typeface="Arial" charset="0"/>
                <a:cs typeface="Arial"/>
              </a:rPr>
              <a:t>358</a:t>
            </a:r>
            <a:r>
              <a:rPr lang="en-CA" sz="1550" dirty="0">
                <a:solidFill>
                  <a:srgbClr val="7F7F7F"/>
                </a:solidFill>
                <a:latin typeface="Arial"/>
                <a:ea typeface="Arial" charset="0"/>
                <a:cs typeface="Arial"/>
              </a:rPr>
              <a:t>.</a:t>
            </a:r>
            <a:endParaRPr lang="en-US" sz="1550" dirty="0">
              <a:solidFill>
                <a:schemeClr val="tx1">
                  <a:lumMod val="50000"/>
                  <a:lumOff val="50000"/>
                </a:schemeClr>
              </a:solidFill>
              <a:latin typeface="Arial"/>
              <a:ea typeface="Arial" charset="0"/>
              <a:cs typeface="Arial"/>
            </a:endParaRPr>
          </a:p>
        </p:txBody>
      </p:sp>
      <p:graphicFrame>
        <p:nvGraphicFramePr>
          <p:cNvPr id="8" name="Table 7"/>
          <p:cNvGraphicFramePr>
            <a:graphicFrameLocks noGrp="1"/>
          </p:cNvGraphicFramePr>
          <p:nvPr>
            <p:extLst>
              <p:ext uri="{D42A27DB-BD31-4B8C-83A1-F6EECF244321}">
                <p14:modId xmlns:p14="http://schemas.microsoft.com/office/powerpoint/2010/main" val="3809287631"/>
              </p:ext>
            </p:extLst>
          </p:nvPr>
        </p:nvGraphicFramePr>
        <p:xfrm>
          <a:off x="2493511" y="1429244"/>
          <a:ext cx="6432049" cy="3390182"/>
        </p:xfrm>
        <a:graphic>
          <a:graphicData uri="http://schemas.openxmlformats.org/drawingml/2006/table">
            <a:tbl>
              <a:tblPr firstRow="1" bandRow="1">
                <a:tableStyleId>{2D5ABB26-0587-4C30-8999-92F81FD0307C}</a:tableStyleId>
              </a:tblPr>
              <a:tblGrid>
                <a:gridCol w="2350172">
                  <a:extLst>
                    <a:ext uri="{9D8B030D-6E8A-4147-A177-3AD203B41FA5}">
                      <a16:colId xmlns:a16="http://schemas.microsoft.com/office/drawing/2014/main" val="20000"/>
                    </a:ext>
                  </a:extLst>
                </a:gridCol>
                <a:gridCol w="1937862">
                  <a:extLst>
                    <a:ext uri="{9D8B030D-6E8A-4147-A177-3AD203B41FA5}">
                      <a16:colId xmlns:a16="http://schemas.microsoft.com/office/drawing/2014/main" val="20001"/>
                    </a:ext>
                  </a:extLst>
                </a:gridCol>
                <a:gridCol w="2144015">
                  <a:extLst>
                    <a:ext uri="{9D8B030D-6E8A-4147-A177-3AD203B41FA5}">
                      <a16:colId xmlns:a16="http://schemas.microsoft.com/office/drawing/2014/main" val="20002"/>
                    </a:ext>
                  </a:extLst>
                </a:gridCol>
              </a:tblGrid>
              <a:tr h="243840">
                <a:tc gridSpan="3">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u="sng" dirty="0">
                          <a:latin typeface="Arial"/>
                          <a:ea typeface="Arial" charset="0"/>
                          <a:cs typeface="Arial"/>
                        </a:rPr>
                        <a:t>RAM Allocations</a:t>
                      </a:r>
                    </a:p>
                  </a:txBody>
                  <a:tcPr anchor="ct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243840">
                <a:tc>
                  <a:txBody>
                    <a:bodyPr/>
                    <a:lstStyle/>
                    <a:p>
                      <a:r>
                        <a:rPr lang="en-US" sz="1000" dirty="0">
                          <a:latin typeface="Arial"/>
                          <a:ea typeface="Arial" charset="0"/>
                          <a:cs typeface="Arial"/>
                        </a:rPr>
                        <a:t>Per School Total</a:t>
                      </a:r>
                    </a:p>
                  </a:txBody>
                  <a:tcPr anchor="ctr"/>
                </a:tc>
                <a:tc>
                  <a:txBody>
                    <a:bodyPr/>
                    <a:lstStyle/>
                    <a:p>
                      <a:endParaRPr lang="en-US" sz="1000">
                        <a:latin typeface="Arial" charset="0"/>
                        <a:ea typeface="Arial" charset="0"/>
                        <a:cs typeface="Arial" charset="0"/>
                      </a:endParaRPr>
                    </a:p>
                  </a:txBody>
                  <a:tcPr anchor="ctr">
                    <a:lnR w="12700" cap="flat" cmpd="sng" algn="ctr">
                      <a:solidFill>
                        <a:schemeClr val="tx1"/>
                      </a:solidFill>
                      <a:prstDash val="solid"/>
                      <a:round/>
                      <a:headEnd type="none" w="med" len="med"/>
                      <a:tailEnd type="none" w="med" len="med"/>
                    </a:lnR>
                  </a:tcPr>
                </a:tc>
                <a:tc>
                  <a:txBody>
                    <a:bodyPr/>
                    <a:lstStyle/>
                    <a:p>
                      <a:r>
                        <a:rPr lang="en-US" sz="1000" dirty="0">
                          <a:latin typeface="Arial" charset="0"/>
                          <a:ea typeface="Arial" charset="0"/>
                          <a:cs typeface="Arial" charset="0"/>
                        </a:rPr>
                        <a:t>$732,609.00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0001"/>
                  </a:ext>
                </a:extLst>
              </a:tr>
              <a:tr h="243840">
                <a:tc>
                  <a:txBody>
                    <a:bodyPr/>
                    <a:lstStyle/>
                    <a:p>
                      <a:r>
                        <a:rPr lang="en-US" sz="1000" dirty="0">
                          <a:latin typeface="Arial"/>
                          <a:ea typeface="Arial" charset="0"/>
                          <a:cs typeface="Arial"/>
                        </a:rPr>
                        <a:t>Per Student Total</a:t>
                      </a:r>
                    </a:p>
                  </a:txBody>
                  <a:tcPr anchor="ctr">
                    <a:lnB w="28575" cap="flat" cmpd="sng" algn="ctr">
                      <a:solidFill>
                        <a:schemeClr val="tx1"/>
                      </a:solidFill>
                      <a:prstDash val="solid"/>
                      <a:round/>
                      <a:headEnd type="none" w="med" len="med"/>
                      <a:tailEnd type="none" w="med" len="med"/>
                    </a:lnB>
                  </a:tcPr>
                </a:tc>
                <a:tc>
                  <a:txBody>
                    <a:bodyPr/>
                    <a:lstStyle/>
                    <a:p>
                      <a:endParaRPr lang="en-US" sz="1000">
                        <a:latin typeface="Arial" charset="0"/>
                        <a:ea typeface="Arial" charset="0"/>
                        <a:cs typeface="Arial" charset="0"/>
                      </a:endParaRPr>
                    </a:p>
                  </a:txBody>
                  <a:tcPr anchor="ctr">
                    <a:lnR w="12700" cap="flat" cmpd="sng" algn="ctr">
                      <a:solidFill>
                        <a:schemeClr val="tx1"/>
                      </a:solidFill>
                      <a:prstDash val="solid"/>
                      <a:round/>
                      <a:headEnd type="none" w="med" len="med"/>
                      <a:tailEnd type="none" w="med" len="med"/>
                    </a:lnR>
                    <a:lnB w="28575" cap="flat" cmpd="sng" algn="ctr">
                      <a:solidFill>
                        <a:schemeClr val="tx1"/>
                      </a:solidFill>
                      <a:prstDash val="solid"/>
                      <a:round/>
                      <a:headEnd type="none" w="med" len="med"/>
                      <a:tailEnd type="none" w="med" len="med"/>
                    </a:lnB>
                  </a:tcPr>
                </a:tc>
                <a:tc>
                  <a:txBody>
                    <a:bodyPr/>
                    <a:lstStyle/>
                    <a:p>
                      <a:r>
                        <a:rPr lang="en-US" sz="1000" dirty="0">
                          <a:latin typeface="Arial" charset="0"/>
                          <a:ea typeface="Arial" charset="0"/>
                          <a:cs typeface="Arial" charset="0"/>
                        </a:rPr>
                        <a:t>$1,837,816.00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0002"/>
                  </a:ext>
                </a:extLst>
              </a:tr>
              <a:tr h="243840">
                <a:tc>
                  <a:txBody>
                    <a:bodyPr/>
                    <a:lstStyle/>
                    <a:p>
                      <a:r>
                        <a:rPr lang="en-US" sz="1000" b="1" dirty="0">
                          <a:latin typeface="Arial"/>
                          <a:ea typeface="Arial" charset="0"/>
                          <a:cs typeface="Arial"/>
                        </a:rPr>
                        <a:t>Total RAM Allocations</a:t>
                      </a:r>
                    </a:p>
                  </a:txBody>
                  <a:tcPr anchor="ctr">
                    <a:lnL w="28575" cap="flat" cmpd="sng" algn="ctr">
                      <a:solidFill>
                        <a:schemeClr val="tx1"/>
                      </a:solid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endParaRPr lang="en-US" sz="1000">
                        <a:latin typeface="Arial" charset="0"/>
                        <a:ea typeface="Arial" charset="0"/>
                        <a:cs typeface="Arial" charset="0"/>
                      </a:endParaRPr>
                    </a:p>
                  </a:txBody>
                  <a:tcPr anchor="ctr">
                    <a:lnL w="28575" cap="flat" cmpd="sng" algn="ctr">
                      <a:no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r>
                        <a:rPr lang="en-US" sz="1000" dirty="0">
                          <a:latin typeface="Arial"/>
                          <a:ea typeface="Arial" charset="0"/>
                          <a:cs typeface="Arial"/>
                        </a:rPr>
                        <a:t>$</a:t>
                      </a:r>
                      <a:r>
                        <a:rPr lang="en-US" sz="1000" dirty="0">
                          <a:solidFill>
                            <a:schemeClr val="tx1"/>
                          </a:solidFill>
                          <a:latin typeface="Arial"/>
                          <a:ea typeface="+mn-lt"/>
                          <a:cs typeface="Arial"/>
                        </a:rPr>
                        <a:t>2,785,135</a:t>
                      </a:r>
                      <a:endParaRPr lang="en-US" sz="1000" dirty="0">
                        <a:solidFill>
                          <a:schemeClr val="tx1"/>
                        </a:solidFill>
                        <a:latin typeface="Arial" charset="0"/>
                        <a:ea typeface="Arial" charset="0"/>
                        <a:cs typeface="Arial" charset="0"/>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2">
                        <a:lumMod val="90000"/>
                      </a:schemeClr>
                    </a:solidFill>
                  </a:tcPr>
                </a:tc>
                <a:extLst>
                  <a:ext uri="{0D108BD9-81ED-4DB2-BD59-A6C34878D82A}">
                    <a16:rowId xmlns:a16="http://schemas.microsoft.com/office/drawing/2014/main" val="10003"/>
                  </a:ext>
                </a:extLst>
              </a:tr>
              <a:tr h="315274">
                <a:tc>
                  <a:txBody>
                    <a:bodyPr/>
                    <a:lstStyle/>
                    <a:p>
                      <a:r>
                        <a:rPr lang="en-US" sz="1000" u="sng" dirty="0">
                          <a:latin typeface="Arial"/>
                          <a:ea typeface="Arial" charset="0"/>
                          <a:cs typeface="Arial"/>
                        </a:rPr>
                        <a:t>RAM Deployment</a:t>
                      </a:r>
                    </a:p>
                  </a:txBody>
                  <a:tcPr anchor="ctr">
                    <a:lnT w="28575" cap="flat" cmpd="sng" algn="ctr">
                      <a:solidFill>
                        <a:schemeClr val="tx1"/>
                      </a:solidFill>
                      <a:prstDash val="solid"/>
                      <a:round/>
                      <a:headEnd type="none" w="med" len="med"/>
                      <a:tailEnd type="none" w="med" len="med"/>
                    </a:lnT>
                  </a:tcPr>
                </a:tc>
                <a:tc gridSpan="2">
                  <a:txBody>
                    <a:bodyPr/>
                    <a:lstStyle/>
                    <a:p>
                      <a:pPr algn="ctr"/>
                      <a:r>
                        <a:rPr lang="en-US" sz="1000" b="1" u="sng" dirty="0">
                          <a:latin typeface="Arial"/>
                          <a:ea typeface="Arial" charset="0"/>
                          <a:cs typeface="Arial"/>
                        </a:rPr>
                        <a:t>Scenario A</a:t>
                      </a:r>
                    </a:p>
                  </a:txBody>
                  <a:tcPr anchor="ctr">
                    <a:lnT w="28575" cap="flat" cmpd="sng" algn="ctr">
                      <a:solidFill>
                        <a:schemeClr val="tx1"/>
                      </a:solidFill>
                      <a:prstDash val="solid"/>
                      <a:round/>
                      <a:headEnd type="none" w="med" len="med"/>
                      <a:tailEnd type="none" w="med" len="med"/>
                    </a:lnT>
                  </a:tcPr>
                </a:tc>
                <a:tc hMerge="1">
                  <a:txBody>
                    <a:bodyPr/>
                    <a:lstStyle/>
                    <a:p>
                      <a:endParaRPr lang="en-US" sz="1000">
                        <a:latin typeface="Arial" charset="0"/>
                        <a:ea typeface="Arial" charset="0"/>
                        <a:cs typeface="Arial" charset="0"/>
                      </a:endParaRPr>
                    </a:p>
                  </a:txBody>
                  <a:tcPr>
                    <a:lnT w="28575"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0004"/>
                  </a:ext>
                </a:extLst>
              </a:tr>
              <a:tr h="243840">
                <a:tc>
                  <a:txBody>
                    <a:bodyPr/>
                    <a:lstStyle/>
                    <a:p>
                      <a:r>
                        <a:rPr lang="en-US" sz="1000" dirty="0">
                          <a:latin typeface="Arial"/>
                          <a:ea typeface="Arial" charset="0"/>
                          <a:cs typeface="Arial"/>
                        </a:rPr>
                        <a:t>Organization</a:t>
                      </a:r>
                    </a:p>
                  </a:txBody>
                  <a:tcPr anchor="ctr"/>
                </a:tc>
                <a:tc>
                  <a:txBody>
                    <a:bodyPr/>
                    <a:lstStyle/>
                    <a:p>
                      <a:endParaRPr lang="en-US" sz="1000">
                        <a:latin typeface="Arial" charset="0"/>
                        <a:ea typeface="Arial" charset="0"/>
                        <a:cs typeface="Arial"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US" sz="1000" dirty="0">
                          <a:latin typeface="Arial"/>
                          <a:ea typeface="Arial" charset="0"/>
                          <a:cs typeface="Arial"/>
                        </a:rPr>
                        <a:t>FTEs</a:t>
                      </a: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r h="243840">
                <a:tc>
                  <a:txBody>
                    <a:bodyPr/>
                    <a:lstStyle/>
                    <a:p>
                      <a:r>
                        <a:rPr lang="en-US" sz="1000" dirty="0">
                          <a:latin typeface="Arial"/>
                          <a:ea typeface="Arial" charset="0"/>
                          <a:cs typeface="Arial"/>
                        </a:rPr>
                        <a:t>     Teachers/</a:t>
                      </a:r>
                      <a:r>
                        <a:rPr lang="en-US" sz="1000" b="0" i="0" u="none" strike="noStrike" noProof="0" dirty="0">
                          <a:solidFill>
                            <a:srgbClr val="000000"/>
                          </a:solidFill>
                          <a:latin typeface="Arial"/>
                        </a:rPr>
                        <a:t>Administration</a:t>
                      </a:r>
                      <a:endParaRPr lang="en-US" sz="1000" dirty="0">
                        <a:latin typeface="Arial"/>
                        <a:ea typeface="Arial" charset="0"/>
                        <a:cs typeface="Arial"/>
                      </a:endParaRPr>
                    </a:p>
                  </a:txBody>
                  <a:tcPr anchor="ctr">
                    <a:lnR w="12700" cap="flat" cmpd="sng" algn="ctr">
                      <a:solidFill>
                        <a:schemeClr val="tx1"/>
                      </a:solidFill>
                      <a:prstDash val="solid"/>
                      <a:round/>
                      <a:headEnd type="none" w="med" len="med"/>
                      <a:tailEnd type="none" w="med" len="med"/>
                    </a:lnR>
                  </a:tcPr>
                </a:tc>
                <a:tc>
                  <a:txBody>
                    <a:bodyPr/>
                    <a:lstStyle/>
                    <a:p>
                      <a:r>
                        <a:rPr lang="en-US" sz="1000" dirty="0">
                          <a:latin typeface="Arial"/>
                          <a:ea typeface="Arial" charset="0"/>
                          <a:cs typeface="Arial"/>
                        </a:rPr>
                        <a:t>$2,191,539</a:t>
                      </a:r>
                      <a:endParaRPr lang="en-US" sz="1000" dirty="0">
                        <a:latin typeface="Arial"/>
                        <a:ea typeface="Arial" charset="0"/>
                        <a:cs typeface="Arial"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r"/>
                      <a:r>
                        <a:rPr lang="en-US" sz="1000" dirty="0">
                          <a:solidFill>
                            <a:schemeClr val="tx1"/>
                          </a:solidFill>
                          <a:latin typeface="Arial"/>
                          <a:ea typeface="Arial" charset="0"/>
                          <a:cs typeface="Arial"/>
                        </a:rPr>
                        <a:t>19.6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0006"/>
                  </a:ext>
                </a:extLst>
              </a:tr>
              <a:tr h="243840">
                <a:tc>
                  <a:txBody>
                    <a:bodyPr/>
                    <a:lstStyle/>
                    <a:p>
                      <a:r>
                        <a:rPr lang="en-US" sz="1000" dirty="0">
                          <a:latin typeface="Arial"/>
                          <a:ea typeface="Arial" charset="0"/>
                          <a:cs typeface="Arial"/>
                        </a:rPr>
                        <a:t>     Support Staff</a:t>
                      </a:r>
                    </a:p>
                  </a:txBody>
                  <a:tcPr anchor="ctr">
                    <a:lnR w="12700" cap="flat" cmpd="sng" algn="ctr">
                      <a:solidFill>
                        <a:schemeClr val="tx1"/>
                      </a:solidFill>
                      <a:prstDash val="solid"/>
                      <a:round/>
                      <a:headEnd type="none" w="med" len="med"/>
                      <a:tailEnd type="none" w="med" len="med"/>
                    </a:lnR>
                  </a:tcPr>
                </a:tc>
                <a:tc>
                  <a:txBody>
                    <a:bodyPr/>
                    <a:lstStyle/>
                    <a:p>
                      <a:r>
                        <a:rPr lang="en-US" sz="1000" dirty="0">
                          <a:latin typeface="Arial"/>
                          <a:ea typeface="Arial" charset="0"/>
                          <a:cs typeface="Arial"/>
                        </a:rPr>
                        <a:t>$495,716</a:t>
                      </a:r>
                      <a:endParaRPr lang="en-US" sz="1000" dirty="0">
                        <a:latin typeface="Arial"/>
                        <a:ea typeface="Arial" charset="0"/>
                        <a:cs typeface="Arial"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r"/>
                      <a:r>
                        <a:rPr lang="en-US" sz="1000" dirty="0">
                          <a:solidFill>
                            <a:schemeClr val="tx1"/>
                          </a:solidFill>
                          <a:latin typeface="Arial"/>
                          <a:ea typeface="Arial" charset="0"/>
                          <a:cs typeface="Arial"/>
                        </a:rPr>
                        <a:t>8.7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0007"/>
                  </a:ext>
                </a:extLst>
              </a:tr>
              <a:tr h="243840">
                <a:tc>
                  <a:txBody>
                    <a:bodyPr/>
                    <a:lstStyle/>
                    <a:p>
                      <a:r>
                        <a:rPr lang="en-US" sz="1000" dirty="0">
                          <a:latin typeface="Arial"/>
                          <a:ea typeface="Arial" charset="0"/>
                          <a:cs typeface="Arial"/>
                        </a:rPr>
                        <a:t>     Contract Absences</a:t>
                      </a:r>
                    </a:p>
                  </a:txBody>
                  <a:tcPr anchor="ctr">
                    <a:lnR w="12700" cap="flat" cmpd="sng" algn="ctr">
                      <a:solidFill>
                        <a:schemeClr val="tx1"/>
                      </a:solidFill>
                      <a:prstDash val="solid"/>
                      <a:round/>
                      <a:headEnd type="none" w="med" len="med"/>
                      <a:tailEnd type="none" w="med" len="med"/>
                    </a:lnR>
                  </a:tcPr>
                </a:tc>
                <a:tc>
                  <a:txBody>
                    <a:bodyPr/>
                    <a:lstStyle/>
                    <a:p>
                      <a:r>
                        <a:rPr lang="en-US" sz="1000" dirty="0">
                          <a:latin typeface="Arial"/>
                          <a:ea typeface="Arial" charset="0"/>
                          <a:cs typeface="Arial"/>
                        </a:rPr>
                        <a:t>$39,111</a:t>
                      </a:r>
                      <a:endParaRPr lang="en-US" sz="1000" dirty="0">
                        <a:latin typeface="Arial"/>
                        <a:ea typeface="Arial" charset="0"/>
                        <a:cs typeface="Arial"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r"/>
                      <a:endParaRPr lang="en-US" sz="1000" dirty="0">
                        <a:solidFill>
                          <a:schemeClr val="tx1"/>
                        </a:solidFill>
                        <a:latin typeface="Arial"/>
                        <a:ea typeface="Arial" charset="0"/>
                        <a:cs typeface="Aria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0008"/>
                  </a:ext>
                </a:extLst>
              </a:tr>
              <a:tr h="243840">
                <a:tc>
                  <a:txBody>
                    <a:bodyPr/>
                    <a:lstStyle/>
                    <a:p>
                      <a:r>
                        <a:rPr lang="en-US" sz="1000" dirty="0">
                          <a:latin typeface="Arial"/>
                          <a:ea typeface="Arial" charset="0"/>
                          <a:cs typeface="Arial"/>
                        </a:rPr>
                        <a:t>     Total Staffing</a:t>
                      </a:r>
                    </a:p>
                  </a:txBody>
                  <a:tcPr anchor="ctr">
                    <a:lnR w="12700" cap="flat" cmpd="sng" algn="ctr">
                      <a:solidFill>
                        <a:schemeClr val="tx1"/>
                      </a:solidFill>
                      <a:prstDash val="solid"/>
                      <a:round/>
                      <a:headEnd type="none" w="med" len="med"/>
                      <a:tailEnd type="none" w="med" len="med"/>
                    </a:lnR>
                  </a:tcPr>
                </a:tc>
                <a:tc>
                  <a:txBody>
                    <a:bodyPr/>
                    <a:lstStyle/>
                    <a:p>
                      <a:r>
                        <a:rPr lang="en-US" sz="1000" dirty="0">
                          <a:latin typeface="Arial"/>
                          <a:ea typeface="Arial" charset="0"/>
                          <a:cs typeface="Arial"/>
                        </a:rPr>
                        <a:t>$2,726,366</a:t>
                      </a:r>
                      <a:endParaRPr lang="en-US" sz="1000" dirty="0">
                        <a:latin typeface="Arial"/>
                        <a:ea typeface="Arial" charset="0"/>
                        <a:cs typeface="Arial"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c>
                  <a:txBody>
                    <a:bodyPr/>
                    <a:lstStyle/>
                    <a:p>
                      <a:pPr algn="r"/>
                      <a:r>
                        <a:rPr lang="en-US" sz="1000" dirty="0">
                          <a:solidFill>
                            <a:schemeClr val="tx1"/>
                          </a:solidFill>
                          <a:latin typeface="Arial"/>
                          <a:ea typeface="Arial" charset="0"/>
                          <a:cs typeface="Arial"/>
                        </a:rPr>
                        <a:t>28.3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extLst>
                  <a:ext uri="{0D108BD9-81ED-4DB2-BD59-A6C34878D82A}">
                    <a16:rowId xmlns:a16="http://schemas.microsoft.com/office/drawing/2014/main" val="10009"/>
                  </a:ext>
                </a:extLst>
              </a:tr>
              <a:tr h="243840">
                <a:tc>
                  <a:txBody>
                    <a:bodyPr/>
                    <a:lstStyle/>
                    <a:p>
                      <a:endParaRPr lang="en-US" sz="1000">
                        <a:latin typeface="Arial" charset="0"/>
                        <a:ea typeface="Arial" charset="0"/>
                        <a:cs typeface="Arial" charset="0"/>
                      </a:endParaRPr>
                    </a:p>
                  </a:txBody>
                  <a:tcPr anchor="ctr">
                    <a:lnR w="12700" cap="flat" cmpd="sng" algn="ctr">
                      <a:noFill/>
                      <a:prstDash val="solid"/>
                      <a:round/>
                      <a:headEnd type="none" w="med" len="med"/>
                      <a:tailEnd type="none" w="med" len="med"/>
                    </a:lnR>
                  </a:tcPr>
                </a:tc>
                <a:tc>
                  <a:txBody>
                    <a:bodyPr/>
                    <a:lstStyle/>
                    <a:p>
                      <a:endParaRPr lang="en-US" sz="1000">
                        <a:latin typeface="Arial" charset="0"/>
                        <a:ea typeface="Arial" charset="0"/>
                        <a:cs typeface="Arial"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endParaRPr lang="en-US" sz="1000">
                        <a:solidFill>
                          <a:srgbClr val="FF0000"/>
                        </a:solidFill>
                        <a:latin typeface="Arial" charset="0"/>
                        <a:ea typeface="Arial" charset="0"/>
                        <a:cs typeface="Arial"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10010"/>
                  </a:ext>
                </a:extLst>
              </a:tr>
              <a:tr h="243840">
                <a:tc>
                  <a:txBody>
                    <a:bodyPr/>
                    <a:lstStyle/>
                    <a:p>
                      <a:r>
                        <a:rPr lang="en-US" sz="1000" dirty="0">
                          <a:latin typeface="Arial"/>
                          <a:ea typeface="Arial" charset="0"/>
                          <a:cs typeface="Arial"/>
                        </a:rPr>
                        <a:t>Supplies/Other</a:t>
                      </a:r>
                    </a:p>
                  </a:txBody>
                  <a:tcPr anchor="ctr">
                    <a:lnR w="12700" cap="flat" cmpd="sng" algn="ctr">
                      <a:solidFill>
                        <a:schemeClr val="tx1"/>
                      </a:solidFill>
                      <a:prstDash val="solid"/>
                      <a:round/>
                      <a:headEnd type="none" w="med" len="med"/>
                      <a:tailEnd type="none" w="med" len="med"/>
                    </a:lnR>
                    <a:lnB>
                      <a:noFill/>
                    </a:lnB>
                  </a:tcPr>
                </a:tc>
                <a:tc>
                  <a:txBody>
                    <a:bodyPr/>
                    <a:lstStyle/>
                    <a:p>
                      <a:r>
                        <a:rPr lang="en-US" sz="1000" dirty="0">
                          <a:latin typeface="Arial"/>
                          <a:ea typeface="Arial" charset="0"/>
                          <a:cs typeface="Arial"/>
                        </a:rPr>
                        <a:t>$58,769</a:t>
                      </a:r>
                      <a:endParaRPr lang="en-US" sz="1000" dirty="0">
                        <a:latin typeface="Arial"/>
                        <a:ea typeface="Arial" charset="0"/>
                        <a:cs typeface="Arial"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r"/>
                      <a:endParaRPr lang="en-US" sz="1000">
                        <a:solidFill>
                          <a:srgbClr val="FF0000"/>
                        </a:solidFill>
                        <a:latin typeface="Arial" charset="0"/>
                        <a:ea typeface="Arial" charset="0"/>
                        <a:cs typeface="Arial"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10011"/>
                  </a:ext>
                </a:extLst>
              </a:tr>
              <a:tr h="392668">
                <a:tc>
                  <a:txBody>
                    <a:bodyPr/>
                    <a:lstStyle/>
                    <a:p>
                      <a:endParaRPr lang="en-US" sz="1000">
                        <a:latin typeface="Arial" charset="0"/>
                        <a:ea typeface="Arial" charset="0"/>
                        <a:cs typeface="Arial" charset="0"/>
                      </a:endParaRPr>
                    </a:p>
                  </a:txBody>
                  <a:tcPr anchor="ctr">
                    <a:lnL>
                      <a:noFill/>
                    </a:lnL>
                    <a:lnR w="12700" cap="flat" cmpd="sng" algn="ctr">
                      <a:noFill/>
                      <a:prstDash val="solid"/>
                      <a:round/>
                      <a:headEnd type="none" w="med" len="med"/>
                      <a:tailEnd type="none" w="med" len="med"/>
                    </a:lnR>
                    <a:lnT>
                      <a:noFill/>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0">
                        <a:latin typeface="Arial" charset="0"/>
                        <a:ea typeface="Arial" charset="0"/>
                        <a:cs typeface="Arial"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endParaRPr lang="en-US" sz="1000">
                        <a:solidFill>
                          <a:srgbClr val="FF0000"/>
                        </a:solidFill>
                        <a:latin typeface="Arial" charset="0"/>
                        <a:ea typeface="Arial" charset="0"/>
                        <a:cs typeface="Arial"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2"/>
                  </a:ext>
                </a:extLst>
              </a:tr>
            </a:tbl>
          </a:graphicData>
        </a:graphic>
      </p:graphicFrame>
      <p:sp>
        <p:nvSpPr>
          <p:cNvPr id="4" name="Title 1">
            <a:extLst>
              <a:ext uri="{FF2B5EF4-FFF2-40B4-BE49-F238E27FC236}">
                <a16:creationId xmlns:a16="http://schemas.microsoft.com/office/drawing/2014/main" id="{17591253-B017-1ABF-3E1E-71973214CE9D}"/>
              </a:ext>
            </a:extLst>
          </p:cNvPr>
          <p:cNvSpPr>
            <a:spLocks noGrp="1"/>
          </p:cNvSpPr>
          <p:nvPr>
            <p:ph type="title"/>
          </p:nvPr>
        </p:nvSpPr>
        <p:spPr>
          <a:xfrm>
            <a:off x="2556769" y="350750"/>
            <a:ext cx="6584517" cy="708918"/>
          </a:xfrm>
        </p:spPr>
        <p:txBody>
          <a:bodyPr>
            <a:normAutofit/>
          </a:bodyPr>
          <a:lstStyle/>
          <a:p>
            <a:r>
              <a:rPr lang="en-CA" sz="2500" b="1" dirty="0">
                <a:solidFill>
                  <a:srgbClr val="00B0F0"/>
                </a:solidFill>
                <a:latin typeface="Arial"/>
                <a:cs typeface="Arial"/>
              </a:rPr>
              <a:t>Our 2023-24 School Budget</a:t>
            </a:r>
            <a:endParaRPr lang="en-US" sz="2500" dirty="0">
              <a:solidFill>
                <a:srgbClr val="00B0F0"/>
              </a:solidFill>
            </a:endParaRPr>
          </a:p>
        </p:txBody>
      </p:sp>
    </p:spTree>
    <p:extLst>
      <p:ext uri="{BB962C8B-B14F-4D97-AF65-F5344CB8AC3E}">
        <p14:creationId xmlns:p14="http://schemas.microsoft.com/office/powerpoint/2010/main" val="29937495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CABFEDD-0AEB-4729-8D7F-E7148F806F4A}"/>
              </a:ext>
            </a:extLst>
          </p:cNvPr>
          <p:cNvSpPr/>
          <p:nvPr/>
        </p:nvSpPr>
        <p:spPr>
          <a:xfrm>
            <a:off x="2559551" y="484781"/>
            <a:ext cx="6579146" cy="477054"/>
          </a:xfrm>
          <a:prstGeom prst="rect">
            <a:avLst/>
          </a:prstGeom>
        </p:spPr>
        <p:txBody>
          <a:bodyPr wrap="square" lIns="91440" tIns="45720" rIns="91440" bIns="4572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500" b="1" dirty="0">
                <a:solidFill>
                  <a:srgbClr val="00B0F0"/>
                </a:solidFill>
                <a:latin typeface="Arial"/>
                <a:ea typeface="Arial" charset="0"/>
                <a:cs typeface="Arial"/>
              </a:rPr>
              <a:t>Our 2023-24 School Fees</a:t>
            </a:r>
            <a:endParaRPr lang="en-CA" sz="2500" dirty="0">
              <a:solidFill>
                <a:srgbClr val="00B0F0"/>
              </a:solidFill>
              <a:latin typeface="Arial"/>
              <a:cs typeface="Arial"/>
            </a:endParaRPr>
          </a:p>
        </p:txBody>
      </p:sp>
      <p:sp>
        <p:nvSpPr>
          <p:cNvPr id="5" name="Content Placeholder 2">
            <a:extLst>
              <a:ext uri="{FF2B5EF4-FFF2-40B4-BE49-F238E27FC236}">
                <a16:creationId xmlns:a16="http://schemas.microsoft.com/office/drawing/2014/main" id="{3448FE6D-5F52-4C91-8CF8-8172F397A88B}"/>
              </a:ext>
            </a:extLst>
          </p:cNvPr>
          <p:cNvSpPr>
            <a:spLocks noGrp="1"/>
          </p:cNvSpPr>
          <p:nvPr>
            <p:ph idx="1"/>
          </p:nvPr>
        </p:nvSpPr>
        <p:spPr>
          <a:xfrm>
            <a:off x="2559551" y="1068081"/>
            <a:ext cx="6248783" cy="3834332"/>
          </a:xfrm>
        </p:spPr>
        <p:txBody>
          <a:bodyPr>
            <a:normAutofit/>
          </a:bodyPr>
          <a:lstStyle/>
          <a:p>
            <a:pPr marL="0" indent="0">
              <a:buNone/>
            </a:pPr>
            <a:r>
              <a:rPr lang="en-US" sz="2000" dirty="0">
                <a:solidFill>
                  <a:schemeClr val="tx1">
                    <a:lumMod val="50000"/>
                    <a:lumOff val="50000"/>
                  </a:schemeClr>
                </a:solidFill>
                <a:latin typeface="Arial"/>
                <a:ea typeface="Arial" charset="0"/>
                <a:cs typeface="Arial"/>
              </a:rPr>
              <a:t>We will consult with families by outlining proposed activities for the upcoming year that may require a fee for cost recovery. </a:t>
            </a:r>
            <a:endParaRPr lang="en-US" dirty="0">
              <a:solidFill>
                <a:schemeClr val="tx1">
                  <a:lumMod val="50000"/>
                  <a:lumOff val="50000"/>
                </a:schemeClr>
              </a:solidFill>
              <a:highlight>
                <a:srgbClr val="FFFF00"/>
              </a:highlight>
              <a:latin typeface="Arial"/>
              <a:ea typeface="Arial" charset="0"/>
              <a:cs typeface="Arial"/>
            </a:endParaRPr>
          </a:p>
          <a:p>
            <a:r>
              <a:rPr lang="en-CA" sz="2000" dirty="0">
                <a:solidFill>
                  <a:schemeClr val="bg1">
                    <a:lumMod val="50000"/>
                  </a:schemeClr>
                </a:solidFill>
                <a:latin typeface="Arial"/>
                <a:cs typeface="Arial"/>
              </a:rPr>
              <a:t>Examples:</a:t>
            </a:r>
          </a:p>
          <a:p>
            <a:pPr lvl="1"/>
            <a:r>
              <a:rPr lang="en-US" dirty="0">
                <a:solidFill>
                  <a:schemeClr val="bg1">
                    <a:lumMod val="50000"/>
                  </a:schemeClr>
                </a:solidFill>
                <a:latin typeface="Arial"/>
                <a:cs typeface="Arial"/>
              </a:rPr>
              <a:t>Field trips</a:t>
            </a:r>
          </a:p>
          <a:p>
            <a:pPr lvl="1"/>
            <a:r>
              <a:rPr lang="en-US" dirty="0">
                <a:solidFill>
                  <a:schemeClr val="bg1">
                    <a:lumMod val="50000"/>
                  </a:schemeClr>
                </a:solidFill>
                <a:latin typeface="Arial"/>
                <a:cs typeface="Arial"/>
              </a:rPr>
              <a:t>In-school activities</a:t>
            </a:r>
          </a:p>
          <a:p>
            <a:pPr lvl="1"/>
            <a:r>
              <a:rPr lang="en-US" dirty="0">
                <a:solidFill>
                  <a:schemeClr val="bg1">
                    <a:lumMod val="50000"/>
                  </a:schemeClr>
                </a:solidFill>
                <a:latin typeface="Arial"/>
                <a:cs typeface="Arial"/>
              </a:rPr>
              <a:t>Artist in residence</a:t>
            </a:r>
          </a:p>
        </p:txBody>
      </p:sp>
    </p:spTree>
    <p:extLst>
      <p:ext uri="{BB962C8B-B14F-4D97-AF65-F5344CB8AC3E}">
        <p14:creationId xmlns:p14="http://schemas.microsoft.com/office/powerpoint/2010/main" val="2589735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CABFEDD-0AEB-4729-8D7F-E7148F806F4A}"/>
              </a:ext>
            </a:extLst>
          </p:cNvPr>
          <p:cNvSpPr/>
          <p:nvPr/>
        </p:nvSpPr>
        <p:spPr>
          <a:xfrm>
            <a:off x="2559551" y="484781"/>
            <a:ext cx="6579146" cy="477054"/>
          </a:xfrm>
          <a:prstGeom prst="rect">
            <a:avLst/>
          </a:prstGeom>
        </p:spPr>
        <p:txBody>
          <a:bodyPr wrap="square" lIns="91440" tIns="45720" rIns="91440" bIns="4572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500" b="1" dirty="0">
                <a:solidFill>
                  <a:srgbClr val="00B0F0"/>
                </a:solidFill>
                <a:latin typeface="Arial"/>
                <a:ea typeface="Arial" charset="0"/>
                <a:cs typeface="Arial"/>
              </a:rPr>
              <a:t>Our 2023-24 School Fees</a:t>
            </a:r>
            <a:endParaRPr lang="en-CA" sz="2500" dirty="0">
              <a:solidFill>
                <a:srgbClr val="00B0F0"/>
              </a:solidFill>
              <a:latin typeface="Arial"/>
              <a:cs typeface="Arial"/>
            </a:endParaRPr>
          </a:p>
        </p:txBody>
      </p:sp>
      <p:sp>
        <p:nvSpPr>
          <p:cNvPr id="5" name="Content Placeholder 4">
            <a:extLst>
              <a:ext uri="{FF2B5EF4-FFF2-40B4-BE49-F238E27FC236}">
                <a16:creationId xmlns:a16="http://schemas.microsoft.com/office/drawing/2014/main" id="{295AF76B-4A0E-4B50-9E77-5BE2A8C41702}"/>
              </a:ext>
            </a:extLst>
          </p:cNvPr>
          <p:cNvSpPr>
            <a:spLocks noGrp="1"/>
          </p:cNvSpPr>
          <p:nvPr>
            <p:ph idx="1"/>
          </p:nvPr>
        </p:nvSpPr>
        <p:spPr>
          <a:xfrm>
            <a:off x="2559551" y="1280161"/>
            <a:ext cx="5982565" cy="3622252"/>
          </a:xfrm>
        </p:spPr>
        <p:txBody>
          <a:bodyPr>
            <a:normAutofit/>
          </a:bodyPr>
          <a:lstStyle/>
          <a:p>
            <a:pPr marL="0" indent="0" fontAlgn="base">
              <a:buClr>
                <a:srgbClr val="00B0F0"/>
              </a:buClr>
              <a:buNone/>
            </a:pPr>
            <a:r>
              <a:rPr lang="en-CA" sz="2000" dirty="0">
                <a:solidFill>
                  <a:srgbClr val="FF0000"/>
                </a:solidFill>
                <a:latin typeface="Arial"/>
                <a:ea typeface="Arial" charset="0"/>
                <a:cs typeface="Arial"/>
                <a:hlinkClick r:id="rId3"/>
              </a:rPr>
              <a:t>https://www.cbe.ab.ca/registration/fees-and-waivers/SchoolFees/Ranchlands-Fees.pdf</a:t>
            </a:r>
            <a:endParaRPr lang="en-CA" sz="2000" dirty="0">
              <a:solidFill>
                <a:srgbClr val="FF0000"/>
              </a:solidFill>
              <a:latin typeface="Arial"/>
              <a:ea typeface="Arial" charset="0"/>
              <a:cs typeface="Arial"/>
            </a:endParaRPr>
          </a:p>
          <a:p>
            <a:pPr marL="0" indent="0" fontAlgn="base">
              <a:buClr>
                <a:srgbClr val="00B0F0"/>
              </a:buClr>
              <a:buNone/>
            </a:pPr>
            <a:endParaRPr lang="en-CA" sz="2000" dirty="0">
              <a:solidFill>
                <a:srgbClr val="FF0000"/>
              </a:solidFill>
              <a:latin typeface="Arial"/>
              <a:ea typeface="Arial" charset="0"/>
              <a:cs typeface="Arial"/>
            </a:endParaRPr>
          </a:p>
        </p:txBody>
      </p:sp>
    </p:spTree>
    <p:extLst>
      <p:ext uri="{BB962C8B-B14F-4D97-AF65-F5344CB8AC3E}">
        <p14:creationId xmlns:p14="http://schemas.microsoft.com/office/powerpoint/2010/main" val="1765930555"/>
      </p:ext>
    </p:extLst>
  </p:cSld>
  <p:clrMapOvr>
    <a:masterClrMapping/>
  </p:clrMapOvr>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aptioned photo">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haredWithUsers xmlns="8be1fc78-f83e-415b-899c-47f5cc481a70">
      <UserInfo>
        <DisplayName>Lloyd, Leslie Ann</DisplayName>
        <AccountId>12</AccountId>
        <AccountType/>
      </UserInfo>
      <UserInfo>
        <DisplayName>Craig, Michael S</DisplayName>
        <AccountId>16</AccountId>
        <AccountType/>
      </UserInfo>
    </SharedWithUsers>
    <_activity xmlns="786b2e64-9c37-4a37-a4c1-47026ae2959c"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E8EBF5257418BD4F943E159A41BFCB34" ma:contentTypeVersion="17" ma:contentTypeDescription="Create a new document." ma:contentTypeScope="" ma:versionID="10f68d3012137044e53459c60a522275">
  <xsd:schema xmlns:xsd="http://www.w3.org/2001/XMLSchema" xmlns:xs="http://www.w3.org/2001/XMLSchema" xmlns:p="http://schemas.microsoft.com/office/2006/metadata/properties" xmlns:ns3="786b2e64-9c37-4a37-a4c1-47026ae2959c" xmlns:ns4="8be1fc78-f83e-415b-899c-47f5cc481a70" targetNamespace="http://schemas.microsoft.com/office/2006/metadata/properties" ma:root="true" ma:fieldsID="2ff15cc0d079b166eb7359b9ddf687e1" ns3:_="" ns4:_="">
    <xsd:import namespace="786b2e64-9c37-4a37-a4c1-47026ae2959c"/>
    <xsd:import namespace="8be1fc78-f83e-415b-899c-47f5cc481a70"/>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DateTaken" minOccurs="0"/>
                <xsd:element ref="ns3:MediaServiceAutoTags" minOccurs="0"/>
                <xsd:element ref="ns3:MediaServiceLocation" minOccurs="0"/>
                <xsd:element ref="ns3:MediaServiceOCR" minOccurs="0"/>
                <xsd:element ref="ns3:MediaServiceGenerationTime" minOccurs="0"/>
                <xsd:element ref="ns3:MediaServiceEventHashCode" minOccurs="0"/>
                <xsd:element ref="ns3:MediaServiceAutoKeyPoints" minOccurs="0"/>
                <xsd:element ref="ns3:MediaServiceKeyPoints" minOccurs="0"/>
                <xsd:element ref="ns3:MediaServiceSearchProperties" minOccurs="0"/>
                <xsd:element ref="ns3:_activity" minOccurs="0"/>
                <xsd:element ref="ns3:MediaServiceObjectDetectorVersions" minOccurs="0"/>
                <xsd:element ref="ns3:MediaServiceSystem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86b2e64-9c37-4a37-a4c1-47026ae2959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Tags" ma:index="14" nillable="true" ma:displayName="Tags" ma:internalName="MediaServiceAutoTags"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element name="MediaServiceSearchProperties" ma:index="21" nillable="true" ma:displayName="MediaServiceSearchProperties" ma:hidden="true" ma:internalName="MediaServiceSearchProperties" ma:readOnly="true">
      <xsd:simpleType>
        <xsd:restriction base="dms:Note"/>
      </xsd:simpleType>
    </xsd:element>
    <xsd:element name="_activity" ma:index="22" nillable="true" ma:displayName="_activity" ma:hidden="true" ma:internalName="_activity">
      <xsd:simpleType>
        <xsd:restriction base="dms:Note"/>
      </xsd:simple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ystemTags" ma:index="24" nillable="true" ma:displayName="MediaServiceSystemTags" ma:hidden="true" ma:internalName="MediaServiceSystemTag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be1fc78-f83e-415b-899c-47f5cc481a70"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SharingHintHash" ma:index="12"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325A2AC-2F38-43FD-9B70-7A77D99AB0A3}">
  <ds:schemaRefs>
    <ds:schemaRef ds:uri="http://schemas.microsoft.com/sharepoint/v3/contenttype/forms"/>
  </ds:schemaRefs>
</ds:datastoreItem>
</file>

<file path=customXml/itemProps2.xml><?xml version="1.0" encoding="utf-8"?>
<ds:datastoreItem xmlns:ds="http://schemas.openxmlformats.org/officeDocument/2006/customXml" ds:itemID="{EE437EC1-3823-4367-A256-C67E1E42D5A2}">
  <ds:schemaRefs>
    <ds:schemaRef ds:uri="http://purl.org/dc/elements/1.1/"/>
    <ds:schemaRef ds:uri="http://schemas.microsoft.com/office/2006/metadata/properties"/>
    <ds:schemaRef ds:uri="http://purl.org/dc/terms/"/>
    <ds:schemaRef ds:uri="http://schemas.openxmlformats.org/package/2006/metadata/core-properties"/>
    <ds:schemaRef ds:uri="http://schemas.microsoft.com/office/2006/documentManagement/types"/>
    <ds:schemaRef ds:uri="786b2e64-9c37-4a37-a4c1-47026ae2959c"/>
    <ds:schemaRef ds:uri="http://schemas.microsoft.com/office/infopath/2007/PartnerControls"/>
    <ds:schemaRef ds:uri="8be1fc78-f83e-415b-899c-47f5cc481a70"/>
    <ds:schemaRef ds:uri="http://www.w3.org/XML/1998/namespace"/>
    <ds:schemaRef ds:uri="http://purl.org/dc/dcmitype/"/>
  </ds:schemaRefs>
</ds:datastoreItem>
</file>

<file path=customXml/itemProps3.xml><?xml version="1.0" encoding="utf-8"?>
<ds:datastoreItem xmlns:ds="http://schemas.openxmlformats.org/officeDocument/2006/customXml" ds:itemID="{D0AFC876-D22C-499D-9D70-877DE0DD56F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86b2e64-9c37-4a37-a4c1-47026ae2959c"/>
    <ds:schemaRef ds:uri="8be1fc78-f83e-415b-899c-47f5cc481a7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 Theme</Template>
  <TotalTime>202</TotalTime>
  <Words>1025</Words>
  <Application>Microsoft Office PowerPoint</Application>
  <PresentationFormat>On-screen Show (16:9)</PresentationFormat>
  <Paragraphs>124</Paragraphs>
  <Slides>16</Slides>
  <Notes>13</Notes>
  <HiddenSlides>0</HiddenSlides>
  <MMClips>1</MMClips>
  <ScaleCrop>false</ScaleCrop>
  <HeadingPairs>
    <vt:vector size="6" baseType="variant">
      <vt:variant>
        <vt:lpstr>Fonts Used</vt:lpstr>
      </vt:variant>
      <vt:variant>
        <vt:i4>5</vt:i4>
      </vt:variant>
      <vt:variant>
        <vt:lpstr>Theme</vt:lpstr>
      </vt:variant>
      <vt:variant>
        <vt:i4>5</vt:i4>
      </vt:variant>
      <vt:variant>
        <vt:lpstr>Slide Titles</vt:lpstr>
      </vt:variant>
      <vt:variant>
        <vt:i4>16</vt:i4>
      </vt:variant>
    </vt:vector>
  </HeadingPairs>
  <TitlesOfParts>
    <vt:vector size="26" baseType="lpstr">
      <vt:lpstr>Arial</vt:lpstr>
      <vt:lpstr>Calibri</vt:lpstr>
      <vt:lpstr>Calibri Light</vt:lpstr>
      <vt:lpstr>Wingdings</vt:lpstr>
      <vt:lpstr>Wingdings,Sans-Serif</vt:lpstr>
      <vt:lpstr>Custom Design</vt:lpstr>
      <vt:lpstr>Captioned photo</vt:lpstr>
      <vt:lpstr>1_Office Theme</vt:lpstr>
      <vt:lpstr>1_Custom Design</vt:lpstr>
      <vt:lpstr>office theme</vt:lpstr>
      <vt:lpstr>   2024/25 School Planning </vt:lpstr>
      <vt:lpstr> 2024-2025 School Planning </vt:lpstr>
      <vt:lpstr> 2024-2025 School Planning </vt:lpstr>
      <vt:lpstr>PowerPoint Presentation</vt:lpstr>
      <vt:lpstr>School Development Plan   Literacy-Developing and enriching students' vocabulary  Mathematics-Developing consistent and clear math vocabulary that reflects curricular objectives Well-Being- Building positive Relationships</vt:lpstr>
      <vt:lpstr>Our School Budget</vt:lpstr>
      <vt:lpstr>Our 2023-24 School Budget</vt:lpstr>
      <vt:lpstr>PowerPoint Presentation</vt:lpstr>
      <vt:lpstr>PowerPoint Presentation</vt:lpstr>
      <vt:lpstr>PowerPoint Presentation</vt:lpstr>
      <vt:lpstr>Questions?</vt:lpstr>
      <vt:lpstr>Gathering Your Feedback</vt:lpstr>
      <vt:lpstr>Gathering Your Feedback</vt:lpstr>
      <vt:lpstr>Next Steps</vt:lpstr>
      <vt:lpstr>Wrap-Up</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Auriemma, Christine M</cp:lastModifiedBy>
  <cp:revision>406</cp:revision>
  <dcterms:created xsi:type="dcterms:W3CDTF">2019-11-25T18:55:47Z</dcterms:created>
  <dcterms:modified xsi:type="dcterms:W3CDTF">2024-03-01T19:07:38Z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0x010100E8EBF5257418BD4F943E159A41BFCB34</vt:lpwstr>
  </property>
  <property fmtid="{D5CDD505-2E9C-101B-9397-08002B2CF9AE}" pid="3" name="_dlc_DocIdItemGuid">
    <vt:lpwstr>7d77fd69-f5f6-42bb-a43e-35ab20503862</vt:lpwstr>
  </property>
</Properties>
</file>